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8"/>
  </p:notesMasterIdLst>
  <p:handoutMasterIdLst>
    <p:handoutMasterId r:id="rId89"/>
  </p:handoutMasterIdLst>
  <p:sldIdLst>
    <p:sldId id="315" r:id="rId5"/>
    <p:sldId id="277" r:id="rId6"/>
    <p:sldId id="279" r:id="rId7"/>
    <p:sldId id="278" r:id="rId8"/>
    <p:sldId id="300" r:id="rId9"/>
    <p:sldId id="309" r:id="rId10"/>
    <p:sldId id="283" r:id="rId11"/>
    <p:sldId id="281" r:id="rId12"/>
    <p:sldId id="282" r:id="rId13"/>
    <p:sldId id="299" r:id="rId14"/>
    <p:sldId id="310" r:id="rId15"/>
    <p:sldId id="311" r:id="rId16"/>
    <p:sldId id="290" r:id="rId17"/>
    <p:sldId id="301" r:id="rId18"/>
    <p:sldId id="302" r:id="rId19"/>
    <p:sldId id="291" r:id="rId20"/>
    <p:sldId id="305" r:id="rId21"/>
    <p:sldId id="306" r:id="rId22"/>
    <p:sldId id="304" r:id="rId23"/>
    <p:sldId id="285" r:id="rId24"/>
    <p:sldId id="320" r:id="rId25"/>
    <p:sldId id="307" r:id="rId26"/>
    <p:sldId id="289" r:id="rId27"/>
    <p:sldId id="396" r:id="rId28"/>
    <p:sldId id="321" r:id="rId29"/>
    <p:sldId id="322" r:id="rId30"/>
    <p:sldId id="361" r:id="rId31"/>
    <p:sldId id="325" r:id="rId32"/>
    <p:sldId id="326" r:id="rId33"/>
    <p:sldId id="327" r:id="rId34"/>
    <p:sldId id="36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79" r:id="rId43"/>
    <p:sldId id="337" r:id="rId44"/>
    <p:sldId id="363" r:id="rId45"/>
    <p:sldId id="339" r:id="rId46"/>
    <p:sldId id="366" r:id="rId47"/>
    <p:sldId id="341" r:id="rId48"/>
    <p:sldId id="383" r:id="rId49"/>
    <p:sldId id="343" r:id="rId50"/>
    <p:sldId id="384" r:id="rId51"/>
    <p:sldId id="347" r:id="rId52"/>
    <p:sldId id="387" r:id="rId53"/>
    <p:sldId id="348" r:id="rId54"/>
    <p:sldId id="380" r:id="rId55"/>
    <p:sldId id="350" r:id="rId56"/>
    <p:sldId id="374" r:id="rId57"/>
    <p:sldId id="351" r:id="rId58"/>
    <p:sldId id="388" r:id="rId59"/>
    <p:sldId id="352" r:id="rId60"/>
    <p:sldId id="390" r:id="rId61"/>
    <p:sldId id="353" r:id="rId62"/>
    <p:sldId id="381" r:id="rId63"/>
    <p:sldId id="393" r:id="rId64"/>
    <p:sldId id="365" r:id="rId65"/>
    <p:sldId id="375" r:id="rId66"/>
    <p:sldId id="354" r:id="rId67"/>
    <p:sldId id="401" r:id="rId68"/>
    <p:sldId id="399" r:id="rId69"/>
    <p:sldId id="400" r:id="rId70"/>
    <p:sldId id="392" r:id="rId71"/>
    <p:sldId id="403" r:id="rId72"/>
    <p:sldId id="389" r:id="rId73"/>
    <p:sldId id="358" r:id="rId74"/>
    <p:sldId id="382" r:id="rId75"/>
    <p:sldId id="378" r:id="rId76"/>
    <p:sldId id="407" r:id="rId77"/>
    <p:sldId id="359" r:id="rId78"/>
    <p:sldId id="395" r:id="rId79"/>
    <p:sldId id="373" r:id="rId80"/>
    <p:sldId id="316" r:id="rId81"/>
    <p:sldId id="397" r:id="rId82"/>
    <p:sldId id="398" r:id="rId83"/>
    <p:sldId id="364" r:id="rId84"/>
    <p:sldId id="408" r:id="rId85"/>
    <p:sldId id="406" r:id="rId86"/>
    <p:sldId id="318" r:id="rId87"/>
  </p:sldIdLst>
  <p:sldSz cx="12192000" cy="6858000"/>
  <p:notesSz cx="6794500" cy="99218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70008A"/>
    <a:srgbClr val="990099"/>
    <a:srgbClr val="9900CC"/>
    <a:srgbClr val="80008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120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9F7FB-8639-446F-BB83-C392A108C33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0A0EB736-2AB8-4D2F-9EA8-A526641B3E42}">
      <dgm:prSet phldrT="[Tekst]"/>
      <dgm:spPr/>
      <dgm:t>
        <a:bodyPr/>
        <a:lstStyle/>
        <a:p>
          <a:r>
            <a:rPr lang="pl-PL" dirty="0"/>
            <a:t>I etap</a:t>
          </a:r>
        </a:p>
      </dgm:t>
    </dgm:pt>
    <dgm:pt modelId="{B421D7CC-D060-45A5-8C19-1BACB6ADFC44}" type="parTrans" cxnId="{02718A83-0379-4470-8FC2-CA1F7A8052FE}">
      <dgm:prSet/>
      <dgm:spPr/>
      <dgm:t>
        <a:bodyPr/>
        <a:lstStyle/>
        <a:p>
          <a:endParaRPr lang="pl-PL"/>
        </a:p>
      </dgm:t>
    </dgm:pt>
    <dgm:pt modelId="{EC76C7AB-9E28-48CF-A1DC-C1ED42D581FF}" type="sibTrans" cxnId="{02718A83-0379-4470-8FC2-CA1F7A8052FE}">
      <dgm:prSet/>
      <dgm:spPr/>
      <dgm:t>
        <a:bodyPr/>
        <a:lstStyle/>
        <a:p>
          <a:endParaRPr lang="pl-PL"/>
        </a:p>
      </dgm:t>
    </dgm:pt>
    <dgm:pt modelId="{A15481EF-A357-4F0F-8FBA-28138E134DC7}">
      <dgm:prSet phldrT="[Tekst]"/>
      <dgm:spPr/>
      <dgm:t>
        <a:bodyPr/>
        <a:lstStyle/>
        <a:p>
          <a:r>
            <a:rPr lang="pl-PL" dirty="0"/>
            <a:t>II etap</a:t>
          </a:r>
        </a:p>
      </dgm:t>
    </dgm:pt>
    <dgm:pt modelId="{C3A4D737-5D8B-40F5-986E-1695EE35ED39}" type="parTrans" cxnId="{96A17581-9F8A-4F19-9AC8-CE98AE6FB971}">
      <dgm:prSet/>
      <dgm:spPr/>
      <dgm:t>
        <a:bodyPr/>
        <a:lstStyle/>
        <a:p>
          <a:endParaRPr lang="pl-PL"/>
        </a:p>
      </dgm:t>
    </dgm:pt>
    <dgm:pt modelId="{A3D124BF-78DF-48B9-B960-1D644B40B00C}" type="sibTrans" cxnId="{96A17581-9F8A-4F19-9AC8-CE98AE6FB971}">
      <dgm:prSet/>
      <dgm:spPr/>
      <dgm:t>
        <a:bodyPr/>
        <a:lstStyle/>
        <a:p>
          <a:endParaRPr lang="pl-PL"/>
        </a:p>
      </dgm:t>
    </dgm:pt>
    <dgm:pt modelId="{4A429296-8580-4D2F-9FD6-EDEFA79567B5}">
      <dgm:prSet phldrT="[Tekst]"/>
      <dgm:spPr/>
      <dgm:t>
        <a:bodyPr/>
        <a:lstStyle/>
        <a:p>
          <a:r>
            <a:rPr lang="pl-PL" dirty="0"/>
            <a:t>III etap</a:t>
          </a:r>
        </a:p>
      </dgm:t>
    </dgm:pt>
    <dgm:pt modelId="{17316CDD-172A-4F9D-B32A-0DA3397EC9DA}" type="parTrans" cxnId="{439455A5-8D33-40F0-85D8-67CD042A084A}">
      <dgm:prSet/>
      <dgm:spPr/>
      <dgm:t>
        <a:bodyPr/>
        <a:lstStyle/>
        <a:p>
          <a:endParaRPr lang="pl-PL"/>
        </a:p>
      </dgm:t>
    </dgm:pt>
    <dgm:pt modelId="{2B512C64-1B43-4B77-83D1-9F8E6A524657}" type="sibTrans" cxnId="{439455A5-8D33-40F0-85D8-67CD042A084A}">
      <dgm:prSet/>
      <dgm:spPr/>
      <dgm:t>
        <a:bodyPr/>
        <a:lstStyle/>
        <a:p>
          <a:endParaRPr lang="pl-PL"/>
        </a:p>
      </dgm:t>
    </dgm:pt>
    <dgm:pt modelId="{CD6D932A-C6C6-44F2-BACD-E9B378733286}" type="pres">
      <dgm:prSet presAssocID="{8AC9F7FB-8639-446F-BB83-C392A108C33A}" presName="CompostProcess" presStyleCnt="0">
        <dgm:presLayoutVars>
          <dgm:dir/>
          <dgm:resizeHandles val="exact"/>
        </dgm:presLayoutVars>
      </dgm:prSet>
      <dgm:spPr/>
    </dgm:pt>
    <dgm:pt modelId="{B5169BA1-395D-42C6-852C-A592C17ECF53}" type="pres">
      <dgm:prSet presAssocID="{8AC9F7FB-8639-446F-BB83-C392A108C33A}" presName="arrow" presStyleLbl="bgShp" presStyleIdx="0" presStyleCnt="1"/>
      <dgm:spPr/>
    </dgm:pt>
    <dgm:pt modelId="{BD50FDC1-A3B6-41D7-800B-E928D7B2B7EB}" type="pres">
      <dgm:prSet presAssocID="{8AC9F7FB-8639-446F-BB83-C392A108C33A}" presName="linearProcess" presStyleCnt="0"/>
      <dgm:spPr/>
    </dgm:pt>
    <dgm:pt modelId="{B5213D92-591D-43A9-BD9F-82810BF9C57B}" type="pres">
      <dgm:prSet presAssocID="{0A0EB736-2AB8-4D2F-9EA8-A526641B3E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09E25F-4376-4F3D-9C7D-0F352BE268B8}" type="pres">
      <dgm:prSet presAssocID="{EC76C7AB-9E28-48CF-A1DC-C1ED42D581FF}" presName="sibTrans" presStyleCnt="0"/>
      <dgm:spPr/>
    </dgm:pt>
    <dgm:pt modelId="{48BE037C-3694-4E19-9748-42422367A484}" type="pres">
      <dgm:prSet presAssocID="{A15481EF-A357-4F0F-8FBA-28138E134DC7}" presName="textNode" presStyleLbl="node1" presStyleIdx="1" presStyleCnt="3" custLinFactNeighborX="13374" custLinFactNeighborY="-20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A8CE67-0221-4B1A-9D39-E2E4A94617C9}" type="pres">
      <dgm:prSet presAssocID="{A3D124BF-78DF-48B9-B960-1D644B40B00C}" presName="sibTrans" presStyleCnt="0"/>
      <dgm:spPr/>
    </dgm:pt>
    <dgm:pt modelId="{D8A87DC4-6F9A-4F09-AE91-053FDC3F4177}" type="pres">
      <dgm:prSet presAssocID="{4A429296-8580-4D2F-9FD6-EDEFA79567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1CA582-DD65-43E5-833D-6E91471CB974}" type="presOf" srcId="{8AC9F7FB-8639-446F-BB83-C392A108C33A}" destId="{CD6D932A-C6C6-44F2-BACD-E9B378733286}" srcOrd="0" destOrd="0" presId="urn:microsoft.com/office/officeart/2005/8/layout/hProcess9"/>
    <dgm:cxn modelId="{8A9BC1A6-3C55-405A-AA77-54C59EBF8D60}" type="presOf" srcId="{0A0EB736-2AB8-4D2F-9EA8-A526641B3E42}" destId="{B5213D92-591D-43A9-BD9F-82810BF9C57B}" srcOrd="0" destOrd="0" presId="urn:microsoft.com/office/officeart/2005/8/layout/hProcess9"/>
    <dgm:cxn modelId="{2B3E287C-86ED-4C3D-88B5-64E282526D2A}" type="presOf" srcId="{A15481EF-A357-4F0F-8FBA-28138E134DC7}" destId="{48BE037C-3694-4E19-9748-42422367A484}" srcOrd="0" destOrd="0" presId="urn:microsoft.com/office/officeart/2005/8/layout/hProcess9"/>
    <dgm:cxn modelId="{02718A83-0379-4470-8FC2-CA1F7A8052FE}" srcId="{8AC9F7FB-8639-446F-BB83-C392A108C33A}" destId="{0A0EB736-2AB8-4D2F-9EA8-A526641B3E42}" srcOrd="0" destOrd="0" parTransId="{B421D7CC-D060-45A5-8C19-1BACB6ADFC44}" sibTransId="{EC76C7AB-9E28-48CF-A1DC-C1ED42D581FF}"/>
    <dgm:cxn modelId="{96A17581-9F8A-4F19-9AC8-CE98AE6FB971}" srcId="{8AC9F7FB-8639-446F-BB83-C392A108C33A}" destId="{A15481EF-A357-4F0F-8FBA-28138E134DC7}" srcOrd="1" destOrd="0" parTransId="{C3A4D737-5D8B-40F5-986E-1695EE35ED39}" sibTransId="{A3D124BF-78DF-48B9-B960-1D644B40B00C}"/>
    <dgm:cxn modelId="{D4260FEC-8758-43A0-9594-9BBF6AA0DFB3}" type="presOf" srcId="{4A429296-8580-4D2F-9FD6-EDEFA79567B5}" destId="{D8A87DC4-6F9A-4F09-AE91-053FDC3F4177}" srcOrd="0" destOrd="0" presId="urn:microsoft.com/office/officeart/2005/8/layout/hProcess9"/>
    <dgm:cxn modelId="{439455A5-8D33-40F0-85D8-67CD042A084A}" srcId="{8AC9F7FB-8639-446F-BB83-C392A108C33A}" destId="{4A429296-8580-4D2F-9FD6-EDEFA79567B5}" srcOrd="2" destOrd="0" parTransId="{17316CDD-172A-4F9D-B32A-0DA3397EC9DA}" sibTransId="{2B512C64-1B43-4B77-83D1-9F8E6A524657}"/>
    <dgm:cxn modelId="{775150D0-B17B-4A87-818C-95BEF2885C27}" type="presParOf" srcId="{CD6D932A-C6C6-44F2-BACD-E9B378733286}" destId="{B5169BA1-395D-42C6-852C-A592C17ECF53}" srcOrd="0" destOrd="0" presId="urn:microsoft.com/office/officeart/2005/8/layout/hProcess9"/>
    <dgm:cxn modelId="{5179CAC4-AFF4-4E61-9527-31B95120FD38}" type="presParOf" srcId="{CD6D932A-C6C6-44F2-BACD-E9B378733286}" destId="{BD50FDC1-A3B6-41D7-800B-E928D7B2B7EB}" srcOrd="1" destOrd="0" presId="urn:microsoft.com/office/officeart/2005/8/layout/hProcess9"/>
    <dgm:cxn modelId="{6BA2FB60-2780-45BD-904D-4A91BF5CAFE2}" type="presParOf" srcId="{BD50FDC1-A3B6-41D7-800B-E928D7B2B7EB}" destId="{B5213D92-591D-43A9-BD9F-82810BF9C57B}" srcOrd="0" destOrd="0" presId="urn:microsoft.com/office/officeart/2005/8/layout/hProcess9"/>
    <dgm:cxn modelId="{6890AEEE-B606-405D-A6C5-97908642C1F0}" type="presParOf" srcId="{BD50FDC1-A3B6-41D7-800B-E928D7B2B7EB}" destId="{AC09E25F-4376-4F3D-9C7D-0F352BE268B8}" srcOrd="1" destOrd="0" presId="urn:microsoft.com/office/officeart/2005/8/layout/hProcess9"/>
    <dgm:cxn modelId="{4BA0AE5B-6120-4BD1-BF6E-90D0708C33C8}" type="presParOf" srcId="{BD50FDC1-A3B6-41D7-800B-E928D7B2B7EB}" destId="{48BE037C-3694-4E19-9748-42422367A484}" srcOrd="2" destOrd="0" presId="urn:microsoft.com/office/officeart/2005/8/layout/hProcess9"/>
    <dgm:cxn modelId="{58A43DAC-F09C-409F-BFF3-D8EE12F4D12B}" type="presParOf" srcId="{BD50FDC1-A3B6-41D7-800B-E928D7B2B7EB}" destId="{F9A8CE67-0221-4B1A-9D39-E2E4A94617C9}" srcOrd="3" destOrd="0" presId="urn:microsoft.com/office/officeart/2005/8/layout/hProcess9"/>
    <dgm:cxn modelId="{5723F143-634C-4937-AC42-E124168CC43C}" type="presParOf" srcId="{BD50FDC1-A3B6-41D7-800B-E928D7B2B7EB}" destId="{D8A87DC4-6F9A-4F09-AE91-053FDC3F41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  <a:solidFill>
          <a:srgbClr val="0070C0"/>
        </a:solidFill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LISTA PRZEDMIOTÓW </a:t>
          </a:r>
          <a:r>
            <a:rPr lang="pl-PL" sz="1800" noProof="0" dirty="0">
              <a:solidFill>
                <a:schemeClr val="bg1"/>
              </a:solidFill>
              <a:latin typeface="+mj-lt"/>
            </a:rPr>
            <a:t>DODATKOWYCH</a:t>
          </a:r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pl-PL" noProof="0" dirty="0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pl-PL" noProof="0" dirty="0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 biologia</a:t>
          </a: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pl-PL" noProof="0" dirty="0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pl-PL" noProof="0" dirty="0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  <a:solidFill>
          <a:srgbClr val="0070C0"/>
        </a:solidFill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LISTA JĘZYKÓW OBCYCH</a:t>
          </a:r>
          <a:endParaRPr lang="pl-PL" sz="18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pl-PL" noProof="0" dirty="0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pl-PL" noProof="0" dirty="0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język angielski</a:t>
          </a: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pl-PL" noProof="0" dirty="0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pl-PL" noProof="0" dirty="0"/>
        </a:p>
      </dgm:t>
    </dgm:pt>
    <dgm:pt modelId="{600B839B-B819-4249-A2D5-107898C13EA2}">
      <dgm:prSet phldrT="[Text]"/>
      <dgm:spPr>
        <a:xfrm rot="17700000">
          <a:off x="2242314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język niemiecki</a:t>
          </a:r>
        </a:p>
      </dgm:t>
    </dgm:pt>
    <dgm:pt modelId="{3D9B6A00-BE53-44DB-A42E-21761A4CB35A}" type="parTrans" cxnId="{184E3851-5EE6-410F-B62F-A8D3199DE725}">
      <dgm:prSet/>
      <dgm:spPr/>
      <dgm:t>
        <a:bodyPr/>
        <a:lstStyle/>
        <a:p>
          <a:endParaRPr lang="pl-PL"/>
        </a:p>
      </dgm:t>
    </dgm:pt>
    <dgm:pt modelId="{DD00425B-DAD9-4AA1-A410-413C17DD7916}" type="sibTrans" cxnId="{184E3851-5EE6-410F-B62F-A8D3199DE725}">
      <dgm:prSet/>
      <dgm:spPr/>
      <dgm:t>
        <a:bodyPr/>
        <a:lstStyle/>
        <a:p>
          <a:endParaRPr lang="pl-PL"/>
        </a:p>
      </dgm:t>
    </dgm:pt>
    <dgm:pt modelId="{D80563EA-A12F-4427-9101-9B704B381CCF}">
      <dgm:prSet phldrT="[Text]"/>
      <dgm:spPr>
        <a:xfrm rot="17700000">
          <a:off x="379667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 geografia</a:t>
          </a:r>
        </a:p>
      </dgm:t>
    </dgm:pt>
    <dgm:pt modelId="{48DC159C-098D-452F-A995-27BA6F73362F}" type="parTrans" cxnId="{B8E831E4-13CA-4509-B67F-B10C9E08F01A}">
      <dgm:prSet/>
      <dgm:spPr/>
      <dgm:t>
        <a:bodyPr/>
        <a:lstStyle/>
        <a:p>
          <a:endParaRPr lang="pl-PL"/>
        </a:p>
      </dgm:t>
    </dgm:pt>
    <dgm:pt modelId="{56415492-84B1-4D59-8051-6B08C75B6ECE}" type="sibTrans" cxnId="{B8E831E4-13CA-4509-B67F-B10C9E08F01A}">
      <dgm:prSet/>
      <dgm:spPr/>
      <dgm:t>
        <a:bodyPr/>
        <a:lstStyle/>
        <a:p>
          <a:endParaRPr lang="pl-PL"/>
        </a:p>
      </dgm:t>
    </dgm:pt>
    <dgm:pt modelId="{BBC32596-88C6-4109-A4F7-1E6C08453FEE}">
      <dgm:prSet phldrT="[Text]"/>
      <dgm:spPr>
        <a:xfrm rot="17700000">
          <a:off x="379667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 fizyka</a:t>
          </a:r>
        </a:p>
      </dgm:t>
    </dgm:pt>
    <dgm:pt modelId="{E40EB74B-ECCA-4804-860C-3A6A1035FC69}" type="parTrans" cxnId="{64CBA423-016B-46BE-BF50-09A97B3AC554}">
      <dgm:prSet/>
      <dgm:spPr/>
      <dgm:t>
        <a:bodyPr/>
        <a:lstStyle/>
        <a:p>
          <a:endParaRPr lang="pl-PL"/>
        </a:p>
      </dgm:t>
    </dgm:pt>
    <dgm:pt modelId="{BB13746B-CF1F-45A4-A91F-D56DB2BA3E0B}" type="sibTrans" cxnId="{64CBA423-016B-46BE-BF50-09A97B3AC554}">
      <dgm:prSet/>
      <dgm:spPr/>
      <dgm:t>
        <a:bodyPr/>
        <a:lstStyle/>
        <a:p>
          <a:endParaRPr lang="pl-PL"/>
        </a:p>
      </dgm:t>
    </dgm:pt>
    <dgm:pt modelId="{46D49584-114A-46DD-9DE1-DC45E95FE758}">
      <dgm:prSet phldrT="[Text]"/>
      <dgm:spPr>
        <a:xfrm rot="17700000">
          <a:off x="379667" y="2802844"/>
          <a:ext cx="884708" cy="42657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noProof="0" dirty="0"/>
            <a:t> chemia</a:t>
          </a:r>
        </a:p>
      </dgm:t>
    </dgm:pt>
    <dgm:pt modelId="{E7CB4D9A-7566-4847-8510-4A48B4596F3B}" type="parTrans" cxnId="{08993E2C-97C4-43C7-821E-10AF237BFD6F}">
      <dgm:prSet/>
      <dgm:spPr/>
      <dgm:t>
        <a:bodyPr/>
        <a:lstStyle/>
        <a:p>
          <a:endParaRPr lang="pl-PL"/>
        </a:p>
      </dgm:t>
    </dgm:pt>
    <dgm:pt modelId="{D4B4CED4-9A66-4F7C-8ED3-DE3BD20D257E}" type="sibTrans" cxnId="{08993E2C-97C4-43C7-821E-10AF237BFD6F}">
      <dgm:prSet/>
      <dgm:spPr/>
      <dgm:t>
        <a:bodyPr/>
        <a:lstStyle/>
        <a:p>
          <a:endParaRPr lang="pl-PL"/>
        </a:p>
      </dgm:t>
    </dgm:pt>
    <dgm:pt modelId="{2D3E87F7-053B-444C-8CFA-E3B844F4B4D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/>
            <a:t>język francuski</a:t>
          </a:r>
          <a:endParaRPr lang="pl-PL" noProof="0" dirty="0"/>
        </a:p>
      </dgm:t>
    </dgm:pt>
    <dgm:pt modelId="{78FCD1CB-6CB1-4859-885E-F159CA45E520}" type="parTrans" cxnId="{76C99082-8090-48C5-8643-1C4310993851}">
      <dgm:prSet/>
      <dgm:spPr/>
      <dgm:t>
        <a:bodyPr/>
        <a:lstStyle/>
        <a:p>
          <a:endParaRPr lang="pl-PL"/>
        </a:p>
      </dgm:t>
    </dgm:pt>
    <dgm:pt modelId="{08043A7E-8AE4-40C7-8C35-B4097752197F}" type="sibTrans" cxnId="{76C99082-8090-48C5-8643-1C4310993851}">
      <dgm:prSet/>
      <dgm:spPr/>
      <dgm:t>
        <a:bodyPr/>
        <a:lstStyle/>
        <a:p>
          <a:endParaRPr lang="pl-PL"/>
        </a:p>
      </dgm:t>
    </dgm:pt>
    <dgm:pt modelId="{78F8EDF6-C83D-475B-87D5-FDF460A8584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/>
            <a:t>język hiszpański</a:t>
          </a:r>
        </a:p>
      </dgm:t>
    </dgm:pt>
    <dgm:pt modelId="{730B2DA5-396F-40C1-A3BA-176475A4E8A1}" type="parTrans" cxnId="{52F86623-C08F-4850-9522-1B80655E396D}">
      <dgm:prSet/>
      <dgm:spPr/>
      <dgm:t>
        <a:bodyPr/>
        <a:lstStyle/>
        <a:p>
          <a:endParaRPr lang="pl-PL"/>
        </a:p>
      </dgm:t>
    </dgm:pt>
    <dgm:pt modelId="{7CBC3CA8-F148-4D2D-96D1-375D85E80BA9}" type="sibTrans" cxnId="{52F86623-C08F-4850-9522-1B80655E396D}">
      <dgm:prSet/>
      <dgm:spPr/>
      <dgm:t>
        <a:bodyPr/>
        <a:lstStyle/>
        <a:p>
          <a:endParaRPr lang="pl-PL"/>
        </a:p>
      </dgm:t>
    </dgm:pt>
    <dgm:pt modelId="{394FB78E-1FB8-4380-91B5-DF537B63E54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/>
            <a:t>język rosyjski</a:t>
          </a:r>
        </a:p>
      </dgm:t>
    </dgm:pt>
    <dgm:pt modelId="{21AE4DED-30CA-41E2-B609-BF760D3C4A3D}" type="parTrans" cxnId="{75D241FF-C8B0-4CD4-B011-D6CA530834AD}">
      <dgm:prSet/>
      <dgm:spPr/>
      <dgm:t>
        <a:bodyPr/>
        <a:lstStyle/>
        <a:p>
          <a:endParaRPr lang="pl-PL"/>
        </a:p>
      </dgm:t>
    </dgm:pt>
    <dgm:pt modelId="{C0D927E2-25F0-4A36-AFC8-7102E58C507C}" type="sibTrans" cxnId="{75D241FF-C8B0-4CD4-B011-D6CA530834AD}">
      <dgm:prSet/>
      <dgm:spPr/>
      <dgm:t>
        <a:bodyPr/>
        <a:lstStyle/>
        <a:p>
          <a:endParaRPr lang="pl-PL"/>
        </a:p>
      </dgm:t>
    </dgm:pt>
    <dgm:pt modelId="{A2B67367-A730-42D6-A82F-A691170EB06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/>
            <a:t>język ukraiński</a:t>
          </a:r>
        </a:p>
      </dgm:t>
    </dgm:pt>
    <dgm:pt modelId="{4AE5EBB1-8C3D-45A9-846F-1108FE1AFDC4}" type="parTrans" cxnId="{0A6CBF6E-AAA2-411E-BAD9-8E961D5F7BA4}">
      <dgm:prSet/>
      <dgm:spPr/>
      <dgm:t>
        <a:bodyPr/>
        <a:lstStyle/>
        <a:p>
          <a:endParaRPr lang="pl-PL"/>
        </a:p>
      </dgm:t>
    </dgm:pt>
    <dgm:pt modelId="{91336991-7428-4273-A35F-423219C1FECE}" type="sibTrans" cxnId="{0A6CBF6E-AAA2-411E-BAD9-8E961D5F7BA4}">
      <dgm:prSet/>
      <dgm:spPr/>
      <dgm:t>
        <a:bodyPr/>
        <a:lstStyle/>
        <a:p>
          <a:endParaRPr lang="pl-PL"/>
        </a:p>
      </dgm:t>
    </dgm:pt>
    <dgm:pt modelId="{C0736C80-E2EC-4685-8585-1341F589AC5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/>
            <a:t>język włoski</a:t>
          </a:r>
        </a:p>
      </dgm:t>
    </dgm:pt>
    <dgm:pt modelId="{2CB2B67E-237D-4C0C-B625-D7FEA42D09F2}" type="parTrans" cxnId="{E0B729F8-A97A-42DE-A60E-10AA05EBFD36}">
      <dgm:prSet/>
      <dgm:spPr/>
      <dgm:t>
        <a:bodyPr/>
        <a:lstStyle/>
        <a:p>
          <a:endParaRPr lang="pl-PL"/>
        </a:p>
      </dgm:t>
    </dgm:pt>
    <dgm:pt modelId="{F208F147-7B8B-4F1B-9860-7C095846DF15}" type="sibTrans" cxnId="{E0B729F8-A97A-42DE-A60E-10AA05EBFD36}">
      <dgm:prSet/>
      <dgm:spPr/>
      <dgm:t>
        <a:bodyPr/>
        <a:lstStyle/>
        <a:p>
          <a:endParaRPr lang="pl-PL"/>
        </a:p>
      </dgm:t>
    </dgm:pt>
    <dgm:pt modelId="{09CDDF7B-4D05-4C02-9C60-DC050381D80E}">
      <dgm:prSet/>
      <dgm:spPr/>
      <dgm:t>
        <a:bodyPr/>
        <a:lstStyle/>
        <a:p>
          <a:r>
            <a:rPr lang="pl-PL" dirty="0"/>
            <a:t>historia</a:t>
          </a:r>
        </a:p>
      </dgm:t>
    </dgm:pt>
    <dgm:pt modelId="{00A6D50F-E783-462C-8335-D63063E35FB4}" type="parTrans" cxnId="{D7A6548F-83BE-4AB7-9B8C-30EEEDA251CB}">
      <dgm:prSet/>
      <dgm:spPr/>
      <dgm:t>
        <a:bodyPr/>
        <a:lstStyle/>
        <a:p>
          <a:endParaRPr lang="pl-PL"/>
        </a:p>
      </dgm:t>
    </dgm:pt>
    <dgm:pt modelId="{7FFB0CFF-8131-42E3-A7C3-085ED29DA643}" type="sibTrans" cxnId="{D7A6548F-83BE-4AB7-9B8C-30EEEDA251CB}">
      <dgm:prSet/>
      <dgm:spPr/>
      <dgm:t>
        <a:bodyPr/>
        <a:lstStyle/>
        <a:p>
          <a:endParaRPr lang="pl-PL"/>
        </a:p>
      </dgm:t>
    </dgm:pt>
    <dgm:pt modelId="{EAB87F47-BF57-4411-A8AB-8C489AF623CD}" type="pres">
      <dgm:prSet presAssocID="{E4EAE2BA-E6E9-47BE-90DA-7CC8F54379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5B93E0-E1F7-4028-95E1-CAD9F21FBCFF}" type="pres">
      <dgm:prSet presAssocID="{28E50F4E-A211-4387-B97C-8204D2D63C7E}" presName="vertFlow" presStyleCnt="0"/>
      <dgm:spPr/>
    </dgm:pt>
    <dgm:pt modelId="{797C1291-598E-41C4-9408-A8A36C198F3D}" type="pres">
      <dgm:prSet presAssocID="{28E50F4E-A211-4387-B97C-8204D2D63C7E}" presName="header" presStyleLbl="node1" presStyleIdx="0" presStyleCnt="2" custScaleX="185758" custScaleY="217932" custLinFactX="83085" custLinFactNeighborX="100000" custLinFactNeighborY="-1006"/>
      <dgm:spPr/>
      <dgm:t>
        <a:bodyPr/>
        <a:lstStyle/>
        <a:p>
          <a:endParaRPr lang="pl-PL"/>
        </a:p>
      </dgm:t>
    </dgm:pt>
    <dgm:pt modelId="{23F78878-33E7-48F0-B9FE-6BA33D70A0FD}" type="pres">
      <dgm:prSet presAssocID="{78BB0D03-C1B0-4614-BB63-23D6CFFED62B}" presName="parTrans" presStyleLbl="sibTrans2D1" presStyleIdx="0" presStyleCnt="12"/>
      <dgm:spPr/>
      <dgm:t>
        <a:bodyPr/>
        <a:lstStyle/>
        <a:p>
          <a:endParaRPr lang="pl-PL"/>
        </a:p>
      </dgm:t>
    </dgm:pt>
    <dgm:pt modelId="{F609E455-99D3-47FD-A2CF-B530C873E0F2}" type="pres">
      <dgm:prSet presAssocID="{4197E540-D10F-4BDA-84C9-B2027B240EEB}" presName="child" presStyleLbl="alignAccFollowNode1" presStyleIdx="0" presStyleCnt="12" custScaleX="148179" custLinFactX="86908" custLinFactNeighborX="100000" custLinFactNeighborY="-6313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40A563-682D-41A8-8BC6-DB8CB1F8BF8E}" type="pres">
      <dgm:prSet presAssocID="{6EE9F422-00AE-4222-BD4F-062656D802FD}" presName="sibTrans" presStyleLbl="sibTrans2D1" presStyleIdx="1" presStyleCnt="12"/>
      <dgm:spPr/>
      <dgm:t>
        <a:bodyPr/>
        <a:lstStyle/>
        <a:p>
          <a:endParaRPr lang="pl-PL"/>
        </a:p>
      </dgm:t>
    </dgm:pt>
    <dgm:pt modelId="{DCAF3882-9EE7-4B6B-9B15-F3195DCCD8F9}" type="pres">
      <dgm:prSet presAssocID="{46D49584-114A-46DD-9DE1-DC45E95FE758}" presName="child" presStyleLbl="alignAccFollowNode1" presStyleIdx="1" presStyleCnt="12" custScaleX="148179" custLinFactX="87829" custLinFactNeighborX="100000" custLinFactNeighborY="-683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05DCCB-2322-445F-A52F-47578152411B}" type="pres">
      <dgm:prSet presAssocID="{D4B4CED4-9A66-4F7C-8ED3-DE3BD20D257E}" presName="sibTrans" presStyleLbl="sibTrans2D1" presStyleIdx="2" presStyleCnt="12"/>
      <dgm:spPr/>
      <dgm:t>
        <a:bodyPr/>
        <a:lstStyle/>
        <a:p>
          <a:endParaRPr lang="pl-PL"/>
        </a:p>
      </dgm:t>
    </dgm:pt>
    <dgm:pt modelId="{259805F2-9ADF-45F0-A28B-12C066A68FC8}" type="pres">
      <dgm:prSet presAssocID="{D80563EA-A12F-4427-9101-9B704B381CCF}" presName="child" presStyleLbl="alignAccFollowNode1" presStyleIdx="2" presStyleCnt="12" custScaleX="148179" custLinFactX="86909" custLinFactNeighborX="100000" custLinFactNeighborY="-859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6F7FE-62CF-4C1D-8DCF-D5933679AEC1}" type="pres">
      <dgm:prSet presAssocID="{56415492-84B1-4D59-8051-6B08C75B6ECE}" presName="sibTrans" presStyleLbl="sibTrans2D1" presStyleIdx="3" presStyleCnt="12"/>
      <dgm:spPr/>
      <dgm:t>
        <a:bodyPr/>
        <a:lstStyle/>
        <a:p>
          <a:endParaRPr lang="pl-PL"/>
        </a:p>
      </dgm:t>
    </dgm:pt>
    <dgm:pt modelId="{6229CB60-83C6-40A4-9EA8-871BFB370D2E}" type="pres">
      <dgm:prSet presAssocID="{BBC32596-88C6-4109-A4F7-1E6C08453FEE}" presName="child" presStyleLbl="alignAccFollowNode1" presStyleIdx="3" presStyleCnt="12" custScaleX="148179" custLinFactX="86909" custLinFactY="-1829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6CDE98-A845-46A1-8269-D63901E6223F}" type="pres">
      <dgm:prSet presAssocID="{BB13746B-CF1F-45A4-A91F-D56DB2BA3E0B}" presName="sibTrans" presStyleLbl="sibTrans2D1" presStyleIdx="4" presStyleCnt="12"/>
      <dgm:spPr/>
      <dgm:t>
        <a:bodyPr/>
        <a:lstStyle/>
        <a:p>
          <a:endParaRPr lang="pl-PL"/>
        </a:p>
      </dgm:t>
    </dgm:pt>
    <dgm:pt modelId="{64A0F278-89CB-4952-9E04-EEA42A544C40}" type="pres">
      <dgm:prSet presAssocID="{09CDDF7B-4D05-4C02-9C60-DC050381D80E}" presName="child" presStyleLbl="alignAccFollowNode1" presStyleIdx="4" presStyleCnt="12" custScaleX="153797" custLinFactX="87829" custLinFactY="-16562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887B71-938C-422B-B858-A7D9A8613EC1}" type="pres">
      <dgm:prSet presAssocID="{28E50F4E-A211-4387-B97C-8204D2D63C7E}" presName="hSp" presStyleCnt="0"/>
      <dgm:spPr/>
    </dgm:pt>
    <dgm:pt modelId="{0AEDCEFC-6D7F-428F-8F51-BDA5F3B8A569}" type="pres">
      <dgm:prSet presAssocID="{5A22019F-6F97-4DC3-963A-583D3D54A632}" presName="vertFlow" presStyleCnt="0"/>
      <dgm:spPr/>
    </dgm:pt>
    <dgm:pt modelId="{8416AAEC-96CE-49C0-850D-89DBDCDFB24C}" type="pres">
      <dgm:prSet presAssocID="{5A22019F-6F97-4DC3-963A-583D3D54A632}" presName="header" presStyleLbl="node1" presStyleIdx="1" presStyleCnt="2" custScaleX="185758" custScaleY="217932" custLinFactX="-100000" custLinFactNeighborX="-151232" custLinFactNeighborY="-17415"/>
      <dgm:spPr/>
      <dgm:t>
        <a:bodyPr/>
        <a:lstStyle/>
        <a:p>
          <a:endParaRPr lang="pl-PL"/>
        </a:p>
      </dgm:t>
    </dgm:pt>
    <dgm:pt modelId="{7F7062D6-704F-4103-BDBF-C6391EA3BA43}" type="pres">
      <dgm:prSet presAssocID="{EA9DC085-EAD3-474C-B8A0-5119234F5699}" presName="parTrans" presStyleLbl="sibTrans2D1" presStyleIdx="5" presStyleCnt="12"/>
      <dgm:spPr/>
      <dgm:t>
        <a:bodyPr/>
        <a:lstStyle/>
        <a:p>
          <a:endParaRPr lang="pl-PL"/>
        </a:p>
      </dgm:t>
    </dgm:pt>
    <dgm:pt modelId="{1A5086A6-F774-4DC8-B112-635A5A83A926}" type="pres">
      <dgm:prSet presAssocID="{0AE14328-0EE2-49D7-98C5-68FCA23BDFFA}" presName="child" presStyleLbl="alignAccFollowNode1" presStyleIdx="5" presStyleCnt="12" custScaleX="148179" custLinFactX="-100000" custLinFactNeighborX="-158265" custLinFactNeighborY="-3682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51D1A5-3293-4C27-9C95-9D67CBF919E5}" type="pres">
      <dgm:prSet presAssocID="{5E40F6E7-1E16-499D-BD19-570269F4F62E}" presName="sibTrans" presStyleLbl="sibTrans2D1" presStyleIdx="6" presStyleCnt="12"/>
      <dgm:spPr/>
      <dgm:t>
        <a:bodyPr/>
        <a:lstStyle/>
        <a:p>
          <a:endParaRPr lang="pl-PL"/>
        </a:p>
      </dgm:t>
    </dgm:pt>
    <dgm:pt modelId="{BE32AFD5-3CD5-40E3-9314-7F1390B7CB99}" type="pres">
      <dgm:prSet presAssocID="{600B839B-B819-4249-A2D5-107898C13EA2}" presName="child" presStyleLbl="alignAccFollowNode1" presStyleIdx="6" presStyleCnt="12" custScaleX="148179" custLinFactX="-100000" custLinFactNeighborX="-157805" custLinFactNeighborY="-7365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5D91DF-FC64-4C3F-AAB6-701813BBDAF7}" type="pres">
      <dgm:prSet presAssocID="{DD00425B-DAD9-4AA1-A410-413C17DD7916}" presName="sibTrans" presStyleLbl="sibTrans2D1" presStyleIdx="7" presStyleCnt="12"/>
      <dgm:spPr/>
      <dgm:t>
        <a:bodyPr/>
        <a:lstStyle/>
        <a:p>
          <a:endParaRPr lang="pl-PL"/>
        </a:p>
      </dgm:t>
    </dgm:pt>
    <dgm:pt modelId="{A0685C55-C60F-448E-B297-51DACA3FFF7C}" type="pres">
      <dgm:prSet presAssocID="{2D3E87F7-053B-444C-8CFA-E3B844F4B4D9}" presName="child" presStyleLbl="alignAccFollowNode1" presStyleIdx="7" presStyleCnt="12" custScaleX="148179" custLinFactX="-100000" custLinFactY="-3671" custLinFactNeighborX="-157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2E0580-2822-459E-8BF6-F151B132FC2B}" type="pres">
      <dgm:prSet presAssocID="{08043A7E-8AE4-40C7-8C35-B4097752197F}" presName="sibTrans" presStyleLbl="sibTrans2D1" presStyleIdx="8" presStyleCnt="12"/>
      <dgm:spPr/>
      <dgm:t>
        <a:bodyPr/>
        <a:lstStyle/>
        <a:p>
          <a:endParaRPr lang="pl-PL"/>
        </a:p>
      </dgm:t>
    </dgm:pt>
    <dgm:pt modelId="{B8F277FA-74D3-4C85-87C1-733C29CD646E}" type="pres">
      <dgm:prSet presAssocID="{78F8EDF6-C83D-475B-87D5-FDF460A85844}" presName="child" presStyleLbl="alignAccFollowNode1" presStyleIdx="8" presStyleCnt="12" custScaleX="148179" custLinFactX="-100000" custLinFactY="-23927" custLinFactNeighborX="-1559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5BA04-262B-42CA-B3AC-5DC325A77B4A}" type="pres">
      <dgm:prSet presAssocID="{7CBC3CA8-F148-4D2D-96D1-375D85E80BA9}" presName="sibTrans" presStyleLbl="sibTrans2D1" presStyleIdx="9" presStyleCnt="12"/>
      <dgm:spPr/>
      <dgm:t>
        <a:bodyPr/>
        <a:lstStyle/>
        <a:p>
          <a:endParaRPr lang="pl-PL"/>
        </a:p>
      </dgm:t>
    </dgm:pt>
    <dgm:pt modelId="{D70DFBF2-29C8-4F38-AE56-D1A0E5D23DED}" type="pres">
      <dgm:prSet presAssocID="{394FB78E-1FB8-4380-91B5-DF537B63E54D}" presName="child" presStyleLbl="alignAccFollowNode1" presStyleIdx="9" presStyleCnt="12" custScaleX="148179" custLinFactX="-100000" custLinFactY="-42342" custLinFactNeighborX="-1564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C43B9F-0DB6-4F40-8D4B-D7533AC9DCBE}" type="pres">
      <dgm:prSet presAssocID="{C0D927E2-25F0-4A36-AFC8-7102E58C507C}" presName="sibTrans" presStyleLbl="sibTrans2D1" presStyleIdx="10" presStyleCnt="12"/>
      <dgm:spPr/>
      <dgm:t>
        <a:bodyPr/>
        <a:lstStyle/>
        <a:p>
          <a:endParaRPr lang="pl-PL"/>
        </a:p>
      </dgm:t>
    </dgm:pt>
    <dgm:pt modelId="{9E68599D-4962-47C8-BA89-C37B8048D8B4}" type="pres">
      <dgm:prSet presAssocID="{A2B67367-A730-42D6-A82F-A691170EB067}" presName="child" presStyleLbl="alignAccFollowNode1" presStyleIdx="10" presStyleCnt="12" custScaleX="148179" custLinFactX="-100000" custLinFactY="-53390" custLinFactNeighborX="-1578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F80B51-92C6-41C7-A871-00EB7BDA3BA0}" type="pres">
      <dgm:prSet presAssocID="{91336991-7428-4273-A35F-423219C1FECE}" presName="sibTrans" presStyleLbl="sibTrans2D1" presStyleIdx="11" presStyleCnt="12"/>
      <dgm:spPr/>
      <dgm:t>
        <a:bodyPr/>
        <a:lstStyle/>
        <a:p>
          <a:endParaRPr lang="pl-PL"/>
        </a:p>
      </dgm:t>
    </dgm:pt>
    <dgm:pt modelId="{791D3BB0-C5DD-4CF2-9D36-1A96B5CE5935}" type="pres">
      <dgm:prSet presAssocID="{C0736C80-E2EC-4685-8585-1341F589AC5A}" presName="child" presStyleLbl="alignAccFollowNode1" presStyleIdx="11" presStyleCnt="12" custScaleX="148179" custLinFactX="-100000" custLinFactY="-66280" custLinFactNeighborX="-1564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75B9288-E1AF-44B4-B184-8248484C6CE4}" type="presOf" srcId="{7CBC3CA8-F148-4D2D-96D1-375D85E80BA9}" destId="{F795BA04-262B-42CA-B3AC-5DC325A77B4A}" srcOrd="0" destOrd="0" presId="urn:microsoft.com/office/officeart/2005/8/layout/lProcess1"/>
    <dgm:cxn modelId="{75D241FF-C8B0-4CD4-B011-D6CA530834AD}" srcId="{5A22019F-6F97-4DC3-963A-583D3D54A632}" destId="{394FB78E-1FB8-4380-91B5-DF537B63E54D}" srcOrd="4" destOrd="0" parTransId="{21AE4DED-30CA-41E2-B609-BF760D3C4A3D}" sibTransId="{C0D927E2-25F0-4A36-AFC8-7102E58C507C}"/>
    <dgm:cxn modelId="{61CB0CC3-CB03-41E2-8E54-E70D16628677}" type="presOf" srcId="{78F8EDF6-C83D-475B-87D5-FDF460A85844}" destId="{B8F277FA-74D3-4C85-87C1-733C29CD646E}" srcOrd="0" destOrd="0" presId="urn:microsoft.com/office/officeart/2005/8/layout/lProcess1"/>
    <dgm:cxn modelId="{DF1CC319-0F29-413A-8792-5110C64F0AD6}" type="presOf" srcId="{EA9DC085-EAD3-474C-B8A0-5119234F5699}" destId="{7F7062D6-704F-4103-BDBF-C6391EA3BA43}" srcOrd="0" destOrd="0" presId="urn:microsoft.com/office/officeart/2005/8/layout/lProcess1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211CAD0B-4AF7-46EF-AF24-259D377EE574}" type="presOf" srcId="{A2B67367-A730-42D6-A82F-A691170EB067}" destId="{9E68599D-4962-47C8-BA89-C37B8048D8B4}" srcOrd="0" destOrd="0" presId="urn:microsoft.com/office/officeart/2005/8/layout/lProcess1"/>
    <dgm:cxn modelId="{9F51C21F-E21A-4EE3-BE29-3625D7EE20E1}" type="presOf" srcId="{2D3E87F7-053B-444C-8CFA-E3B844F4B4D9}" destId="{A0685C55-C60F-448E-B297-51DACA3FFF7C}" srcOrd="0" destOrd="0" presId="urn:microsoft.com/office/officeart/2005/8/layout/lProcess1"/>
    <dgm:cxn modelId="{53D7F2B2-02F8-43DE-AE31-B8E27AD1BF35}" type="presOf" srcId="{56415492-84B1-4D59-8051-6B08C75B6ECE}" destId="{8B46F7FE-62CF-4C1D-8DCF-D5933679AEC1}" srcOrd="0" destOrd="0" presId="urn:microsoft.com/office/officeart/2005/8/layout/lProcess1"/>
    <dgm:cxn modelId="{41D39B82-6B7C-4163-8D14-E5B0D024588E}" type="presOf" srcId="{4197E540-D10F-4BDA-84C9-B2027B240EEB}" destId="{F609E455-99D3-47FD-A2CF-B530C873E0F2}" srcOrd="0" destOrd="0" presId="urn:microsoft.com/office/officeart/2005/8/layout/lProcess1"/>
    <dgm:cxn modelId="{9C1AA2D3-1D20-4B72-9F80-A36536C91A00}" type="presOf" srcId="{C0736C80-E2EC-4685-8585-1341F589AC5A}" destId="{791D3BB0-C5DD-4CF2-9D36-1A96B5CE5935}" srcOrd="0" destOrd="0" presId="urn:microsoft.com/office/officeart/2005/8/layout/lProcess1"/>
    <dgm:cxn modelId="{08993E2C-97C4-43C7-821E-10AF237BFD6F}" srcId="{28E50F4E-A211-4387-B97C-8204D2D63C7E}" destId="{46D49584-114A-46DD-9DE1-DC45E95FE758}" srcOrd="1" destOrd="0" parTransId="{E7CB4D9A-7566-4847-8510-4A48B4596F3B}" sibTransId="{D4B4CED4-9A66-4F7C-8ED3-DE3BD20D257E}"/>
    <dgm:cxn modelId="{D7A6548F-83BE-4AB7-9B8C-30EEEDA251CB}" srcId="{28E50F4E-A211-4387-B97C-8204D2D63C7E}" destId="{09CDDF7B-4D05-4C02-9C60-DC050381D80E}" srcOrd="4" destOrd="0" parTransId="{00A6D50F-E783-462C-8335-D63063E35FB4}" sibTransId="{7FFB0CFF-8131-42E3-A7C3-085ED29DA643}"/>
    <dgm:cxn modelId="{D97203AA-6C74-4647-8126-CCE3C5E1FA9A}" type="presOf" srcId="{600B839B-B819-4249-A2D5-107898C13EA2}" destId="{BE32AFD5-3CD5-40E3-9314-7F1390B7CB99}" srcOrd="0" destOrd="0" presId="urn:microsoft.com/office/officeart/2005/8/layout/lProcess1"/>
    <dgm:cxn modelId="{DCB09E2C-4934-48AB-80C3-5E7301AE93A5}" type="presOf" srcId="{DD00425B-DAD9-4AA1-A410-413C17DD7916}" destId="{E65D91DF-FC64-4C3F-AAB6-701813BBDAF7}" srcOrd="0" destOrd="0" presId="urn:microsoft.com/office/officeart/2005/8/layout/lProcess1"/>
    <dgm:cxn modelId="{4A527302-FC2C-4F1C-8DB9-1A31AA3F9553}" type="presOf" srcId="{5A22019F-6F97-4DC3-963A-583D3D54A632}" destId="{8416AAEC-96CE-49C0-850D-89DBDCDFB24C}" srcOrd="0" destOrd="0" presId="urn:microsoft.com/office/officeart/2005/8/layout/lProcess1"/>
    <dgm:cxn modelId="{46B4E01C-1410-4263-81A6-81FB9C7D811E}" type="presOf" srcId="{D80563EA-A12F-4427-9101-9B704B381CCF}" destId="{259805F2-9ADF-45F0-A28B-12C066A68FC8}" srcOrd="0" destOrd="0" presId="urn:microsoft.com/office/officeart/2005/8/layout/lProcess1"/>
    <dgm:cxn modelId="{E0B729F8-A97A-42DE-A60E-10AA05EBFD36}" srcId="{5A22019F-6F97-4DC3-963A-583D3D54A632}" destId="{C0736C80-E2EC-4685-8585-1341F589AC5A}" srcOrd="6" destOrd="0" parTransId="{2CB2B67E-237D-4C0C-B625-D7FEA42D09F2}" sibTransId="{F208F147-7B8B-4F1B-9860-7C095846DF15}"/>
    <dgm:cxn modelId="{64CBA423-016B-46BE-BF50-09A97B3AC554}" srcId="{28E50F4E-A211-4387-B97C-8204D2D63C7E}" destId="{BBC32596-88C6-4109-A4F7-1E6C08453FEE}" srcOrd="3" destOrd="0" parTransId="{E40EB74B-ECCA-4804-860C-3A6A1035FC69}" sibTransId="{BB13746B-CF1F-45A4-A91F-D56DB2BA3E0B}"/>
    <dgm:cxn modelId="{184E3851-5EE6-410F-B62F-A8D3199DE725}" srcId="{5A22019F-6F97-4DC3-963A-583D3D54A632}" destId="{600B839B-B819-4249-A2D5-107898C13EA2}" srcOrd="1" destOrd="0" parTransId="{3D9B6A00-BE53-44DB-A42E-21761A4CB35A}" sibTransId="{DD00425B-DAD9-4AA1-A410-413C17DD7916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259B7DCF-2C6D-4D75-B018-C9A8DE2772B0}" type="presOf" srcId="{46D49584-114A-46DD-9DE1-DC45E95FE758}" destId="{DCAF3882-9EE7-4B6B-9B15-F3195DCCD8F9}" srcOrd="0" destOrd="0" presId="urn:microsoft.com/office/officeart/2005/8/layout/lProcess1"/>
    <dgm:cxn modelId="{D56CE17D-AC0C-46B7-966A-23EE0E83F21C}" type="presOf" srcId="{09CDDF7B-4D05-4C02-9C60-DC050381D80E}" destId="{64A0F278-89CB-4952-9E04-EEA42A544C40}" srcOrd="0" destOrd="0" presId="urn:microsoft.com/office/officeart/2005/8/layout/lProcess1"/>
    <dgm:cxn modelId="{6E679F5E-CF92-47A2-A7DF-D8376A938DF4}" type="presOf" srcId="{6EE9F422-00AE-4222-BD4F-062656D802FD}" destId="{3140A563-682D-41A8-8BC6-DB8CB1F8BF8E}" srcOrd="0" destOrd="0" presId="urn:microsoft.com/office/officeart/2005/8/layout/lProcess1"/>
    <dgm:cxn modelId="{0A6CBF6E-AAA2-411E-BAD9-8E961D5F7BA4}" srcId="{5A22019F-6F97-4DC3-963A-583D3D54A632}" destId="{A2B67367-A730-42D6-A82F-A691170EB067}" srcOrd="5" destOrd="0" parTransId="{4AE5EBB1-8C3D-45A9-846F-1108FE1AFDC4}" sibTransId="{91336991-7428-4273-A35F-423219C1FECE}"/>
    <dgm:cxn modelId="{52F86623-C08F-4850-9522-1B80655E396D}" srcId="{5A22019F-6F97-4DC3-963A-583D3D54A632}" destId="{78F8EDF6-C83D-475B-87D5-FDF460A85844}" srcOrd="3" destOrd="0" parTransId="{730B2DA5-396F-40C1-A3BA-176475A4E8A1}" sibTransId="{7CBC3CA8-F148-4D2D-96D1-375D85E80BA9}"/>
    <dgm:cxn modelId="{A96D95B7-CC1D-4052-AD1B-B75C26CE46BD}" type="presOf" srcId="{28E50F4E-A211-4387-B97C-8204D2D63C7E}" destId="{797C1291-598E-41C4-9408-A8A36C198F3D}" srcOrd="0" destOrd="0" presId="urn:microsoft.com/office/officeart/2005/8/layout/lProcess1"/>
    <dgm:cxn modelId="{06366521-B7A2-4628-B7C2-A305B847C71E}" type="presOf" srcId="{C0D927E2-25F0-4A36-AFC8-7102E58C507C}" destId="{00C43B9F-0DB6-4F40-8D4B-D7533AC9DCBE}" srcOrd="0" destOrd="0" presId="urn:microsoft.com/office/officeart/2005/8/layout/lProcess1"/>
    <dgm:cxn modelId="{6A630A05-F61A-41C7-8142-E9EAF062F0B1}" type="presOf" srcId="{91336991-7428-4273-A35F-423219C1FECE}" destId="{A8F80B51-92C6-41C7-A871-00EB7BDA3BA0}" srcOrd="0" destOrd="0" presId="urn:microsoft.com/office/officeart/2005/8/layout/lProcess1"/>
    <dgm:cxn modelId="{361E8E7C-5BB8-4031-B400-C1C8F875231D}" type="presOf" srcId="{E4EAE2BA-E6E9-47BE-90DA-7CC8F543793A}" destId="{EAB87F47-BF57-4411-A8AB-8C489AF623CD}" srcOrd="0" destOrd="0" presId="urn:microsoft.com/office/officeart/2005/8/layout/lProcess1"/>
    <dgm:cxn modelId="{CF7ABC9F-4CAC-44F2-961D-CB42CCA7EC39}" type="presOf" srcId="{5E40F6E7-1E16-499D-BD19-570269F4F62E}" destId="{1651D1A5-3293-4C27-9C95-9D67CBF919E5}" srcOrd="0" destOrd="0" presId="urn:microsoft.com/office/officeart/2005/8/layout/lProcess1"/>
    <dgm:cxn modelId="{D2048440-8BFD-4F94-B852-D0B9ABC70D29}" type="presOf" srcId="{BB13746B-CF1F-45A4-A91F-D56DB2BA3E0B}" destId="{BF6CDE98-A845-46A1-8269-D63901E6223F}" srcOrd="0" destOrd="0" presId="urn:microsoft.com/office/officeart/2005/8/layout/lProcess1"/>
    <dgm:cxn modelId="{8FFE89BB-F31B-4AE2-8A0A-7D2D2928C250}" type="presOf" srcId="{D4B4CED4-9A66-4F7C-8ED3-DE3BD20D257E}" destId="{A205DCCB-2322-445F-A52F-47578152411B}" srcOrd="0" destOrd="0" presId="urn:microsoft.com/office/officeart/2005/8/layout/lProcess1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B8E831E4-13CA-4509-B67F-B10C9E08F01A}" srcId="{28E50F4E-A211-4387-B97C-8204D2D63C7E}" destId="{D80563EA-A12F-4427-9101-9B704B381CCF}" srcOrd="2" destOrd="0" parTransId="{48DC159C-098D-452F-A995-27BA6F73362F}" sibTransId="{56415492-84B1-4D59-8051-6B08C75B6ECE}"/>
    <dgm:cxn modelId="{D2CE6B8D-C7AF-4ED4-AC7A-CC49922ABAC0}" type="presOf" srcId="{08043A7E-8AE4-40C7-8C35-B4097752197F}" destId="{032E0580-2822-459E-8BF6-F151B132FC2B}" srcOrd="0" destOrd="0" presId="urn:microsoft.com/office/officeart/2005/8/layout/lProcess1"/>
    <dgm:cxn modelId="{3D6A5C0A-7221-4276-8532-5A358CB6D2D1}" type="presOf" srcId="{394FB78E-1FB8-4380-91B5-DF537B63E54D}" destId="{D70DFBF2-29C8-4F38-AE56-D1A0E5D23DED}" srcOrd="0" destOrd="0" presId="urn:microsoft.com/office/officeart/2005/8/layout/lProcess1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18FCB037-F676-435C-A846-A3C351E890D4}" type="presOf" srcId="{BBC32596-88C6-4109-A4F7-1E6C08453FEE}" destId="{6229CB60-83C6-40A4-9EA8-871BFB370D2E}" srcOrd="0" destOrd="0" presId="urn:microsoft.com/office/officeart/2005/8/layout/lProcess1"/>
    <dgm:cxn modelId="{76C99082-8090-48C5-8643-1C4310993851}" srcId="{5A22019F-6F97-4DC3-963A-583D3D54A632}" destId="{2D3E87F7-053B-444C-8CFA-E3B844F4B4D9}" srcOrd="2" destOrd="0" parTransId="{78FCD1CB-6CB1-4859-885E-F159CA45E520}" sibTransId="{08043A7E-8AE4-40C7-8C35-B4097752197F}"/>
    <dgm:cxn modelId="{EA0574BD-19D2-4651-8BCE-A80DC2E2C8C8}" type="presOf" srcId="{78BB0D03-C1B0-4614-BB63-23D6CFFED62B}" destId="{23F78878-33E7-48F0-B9FE-6BA33D70A0FD}" srcOrd="0" destOrd="0" presId="urn:microsoft.com/office/officeart/2005/8/layout/lProcess1"/>
    <dgm:cxn modelId="{603B4262-F849-4096-8349-EADD71517F6F}" type="presOf" srcId="{0AE14328-0EE2-49D7-98C5-68FCA23BDFFA}" destId="{1A5086A6-F774-4DC8-B112-635A5A83A926}" srcOrd="0" destOrd="0" presId="urn:microsoft.com/office/officeart/2005/8/layout/lProcess1"/>
    <dgm:cxn modelId="{DF3BBC5C-B041-4C87-A19C-AF7790F8FA8D}" type="presParOf" srcId="{EAB87F47-BF57-4411-A8AB-8C489AF623CD}" destId="{555B93E0-E1F7-4028-95E1-CAD9F21FBCFF}" srcOrd="0" destOrd="0" presId="urn:microsoft.com/office/officeart/2005/8/layout/lProcess1"/>
    <dgm:cxn modelId="{0BC0C3F2-F08C-41DA-9B18-53173FE18991}" type="presParOf" srcId="{555B93E0-E1F7-4028-95E1-CAD9F21FBCFF}" destId="{797C1291-598E-41C4-9408-A8A36C198F3D}" srcOrd="0" destOrd="0" presId="urn:microsoft.com/office/officeart/2005/8/layout/lProcess1"/>
    <dgm:cxn modelId="{33B3D52E-B46A-4FA4-9C9D-D669CEFFA869}" type="presParOf" srcId="{555B93E0-E1F7-4028-95E1-CAD9F21FBCFF}" destId="{23F78878-33E7-48F0-B9FE-6BA33D70A0FD}" srcOrd="1" destOrd="0" presId="urn:microsoft.com/office/officeart/2005/8/layout/lProcess1"/>
    <dgm:cxn modelId="{365A0281-3918-48F9-A613-0E67CD2F58CB}" type="presParOf" srcId="{555B93E0-E1F7-4028-95E1-CAD9F21FBCFF}" destId="{F609E455-99D3-47FD-A2CF-B530C873E0F2}" srcOrd="2" destOrd="0" presId="urn:microsoft.com/office/officeart/2005/8/layout/lProcess1"/>
    <dgm:cxn modelId="{31E5587D-71A1-4B49-92BD-D2976A7753B9}" type="presParOf" srcId="{555B93E0-E1F7-4028-95E1-CAD9F21FBCFF}" destId="{3140A563-682D-41A8-8BC6-DB8CB1F8BF8E}" srcOrd="3" destOrd="0" presId="urn:microsoft.com/office/officeart/2005/8/layout/lProcess1"/>
    <dgm:cxn modelId="{661ED09A-7AA8-411A-BB07-E90A8F92C564}" type="presParOf" srcId="{555B93E0-E1F7-4028-95E1-CAD9F21FBCFF}" destId="{DCAF3882-9EE7-4B6B-9B15-F3195DCCD8F9}" srcOrd="4" destOrd="0" presId="urn:microsoft.com/office/officeart/2005/8/layout/lProcess1"/>
    <dgm:cxn modelId="{52149980-0F12-442E-82C8-C96B05905AE1}" type="presParOf" srcId="{555B93E0-E1F7-4028-95E1-CAD9F21FBCFF}" destId="{A205DCCB-2322-445F-A52F-47578152411B}" srcOrd="5" destOrd="0" presId="urn:microsoft.com/office/officeart/2005/8/layout/lProcess1"/>
    <dgm:cxn modelId="{B8EE6957-4B78-429D-968E-5FD9A42CCE66}" type="presParOf" srcId="{555B93E0-E1F7-4028-95E1-CAD9F21FBCFF}" destId="{259805F2-9ADF-45F0-A28B-12C066A68FC8}" srcOrd="6" destOrd="0" presId="urn:microsoft.com/office/officeart/2005/8/layout/lProcess1"/>
    <dgm:cxn modelId="{E5118626-1840-45F0-9EFA-641A44BCEF71}" type="presParOf" srcId="{555B93E0-E1F7-4028-95E1-CAD9F21FBCFF}" destId="{8B46F7FE-62CF-4C1D-8DCF-D5933679AEC1}" srcOrd="7" destOrd="0" presId="urn:microsoft.com/office/officeart/2005/8/layout/lProcess1"/>
    <dgm:cxn modelId="{C82C5914-DCAE-48F0-8B23-9C40BBAD4250}" type="presParOf" srcId="{555B93E0-E1F7-4028-95E1-CAD9F21FBCFF}" destId="{6229CB60-83C6-40A4-9EA8-871BFB370D2E}" srcOrd="8" destOrd="0" presId="urn:microsoft.com/office/officeart/2005/8/layout/lProcess1"/>
    <dgm:cxn modelId="{60FA9116-9340-4DAC-B0A7-97C08FB4D817}" type="presParOf" srcId="{555B93E0-E1F7-4028-95E1-CAD9F21FBCFF}" destId="{BF6CDE98-A845-46A1-8269-D63901E6223F}" srcOrd="9" destOrd="0" presId="urn:microsoft.com/office/officeart/2005/8/layout/lProcess1"/>
    <dgm:cxn modelId="{99DE733C-37A7-4695-85AE-4ADA6118E966}" type="presParOf" srcId="{555B93E0-E1F7-4028-95E1-CAD9F21FBCFF}" destId="{64A0F278-89CB-4952-9E04-EEA42A544C40}" srcOrd="10" destOrd="0" presId="urn:microsoft.com/office/officeart/2005/8/layout/lProcess1"/>
    <dgm:cxn modelId="{6A885020-3CB7-4284-ADF5-F36732B879BA}" type="presParOf" srcId="{EAB87F47-BF57-4411-A8AB-8C489AF623CD}" destId="{37887B71-938C-422B-B858-A7D9A8613EC1}" srcOrd="1" destOrd="0" presId="urn:microsoft.com/office/officeart/2005/8/layout/lProcess1"/>
    <dgm:cxn modelId="{4F818DEE-945B-4F2A-B1A6-105CF34BD369}" type="presParOf" srcId="{EAB87F47-BF57-4411-A8AB-8C489AF623CD}" destId="{0AEDCEFC-6D7F-428F-8F51-BDA5F3B8A569}" srcOrd="2" destOrd="0" presId="urn:microsoft.com/office/officeart/2005/8/layout/lProcess1"/>
    <dgm:cxn modelId="{5BB92169-5CD1-488F-BE90-EF06FD9BD125}" type="presParOf" srcId="{0AEDCEFC-6D7F-428F-8F51-BDA5F3B8A569}" destId="{8416AAEC-96CE-49C0-850D-89DBDCDFB24C}" srcOrd="0" destOrd="0" presId="urn:microsoft.com/office/officeart/2005/8/layout/lProcess1"/>
    <dgm:cxn modelId="{8A8C5539-60BE-4A7D-9876-A48DA5258CF7}" type="presParOf" srcId="{0AEDCEFC-6D7F-428F-8F51-BDA5F3B8A569}" destId="{7F7062D6-704F-4103-BDBF-C6391EA3BA43}" srcOrd="1" destOrd="0" presId="urn:microsoft.com/office/officeart/2005/8/layout/lProcess1"/>
    <dgm:cxn modelId="{D5FC2A38-8D39-4F17-B4A8-30A3E79F6AFB}" type="presParOf" srcId="{0AEDCEFC-6D7F-428F-8F51-BDA5F3B8A569}" destId="{1A5086A6-F774-4DC8-B112-635A5A83A926}" srcOrd="2" destOrd="0" presId="urn:microsoft.com/office/officeart/2005/8/layout/lProcess1"/>
    <dgm:cxn modelId="{AEA858C1-F46C-48DF-95DD-9B7EF0BAADEA}" type="presParOf" srcId="{0AEDCEFC-6D7F-428F-8F51-BDA5F3B8A569}" destId="{1651D1A5-3293-4C27-9C95-9D67CBF919E5}" srcOrd="3" destOrd="0" presId="urn:microsoft.com/office/officeart/2005/8/layout/lProcess1"/>
    <dgm:cxn modelId="{960773E3-B8AE-41AB-AE12-6B66D3F2DF80}" type="presParOf" srcId="{0AEDCEFC-6D7F-428F-8F51-BDA5F3B8A569}" destId="{BE32AFD5-3CD5-40E3-9314-7F1390B7CB99}" srcOrd="4" destOrd="0" presId="urn:microsoft.com/office/officeart/2005/8/layout/lProcess1"/>
    <dgm:cxn modelId="{80B4F80B-36E5-4A26-866C-F352920C4F88}" type="presParOf" srcId="{0AEDCEFC-6D7F-428F-8F51-BDA5F3B8A569}" destId="{E65D91DF-FC64-4C3F-AAB6-701813BBDAF7}" srcOrd="5" destOrd="0" presId="urn:microsoft.com/office/officeart/2005/8/layout/lProcess1"/>
    <dgm:cxn modelId="{433A445F-FEA2-4DF2-B138-2692F24DDCC3}" type="presParOf" srcId="{0AEDCEFC-6D7F-428F-8F51-BDA5F3B8A569}" destId="{A0685C55-C60F-448E-B297-51DACA3FFF7C}" srcOrd="6" destOrd="0" presId="urn:microsoft.com/office/officeart/2005/8/layout/lProcess1"/>
    <dgm:cxn modelId="{E642CF34-B494-453D-A455-DA09B63386C4}" type="presParOf" srcId="{0AEDCEFC-6D7F-428F-8F51-BDA5F3B8A569}" destId="{032E0580-2822-459E-8BF6-F151B132FC2B}" srcOrd="7" destOrd="0" presId="urn:microsoft.com/office/officeart/2005/8/layout/lProcess1"/>
    <dgm:cxn modelId="{D3BD1DC4-15D5-4313-AC34-8D6C52AA607A}" type="presParOf" srcId="{0AEDCEFC-6D7F-428F-8F51-BDA5F3B8A569}" destId="{B8F277FA-74D3-4C85-87C1-733C29CD646E}" srcOrd="8" destOrd="0" presId="urn:microsoft.com/office/officeart/2005/8/layout/lProcess1"/>
    <dgm:cxn modelId="{460E264A-90CE-4641-9C5D-1E8F0D689E4B}" type="presParOf" srcId="{0AEDCEFC-6D7F-428F-8F51-BDA5F3B8A569}" destId="{F795BA04-262B-42CA-B3AC-5DC325A77B4A}" srcOrd="9" destOrd="0" presId="urn:microsoft.com/office/officeart/2005/8/layout/lProcess1"/>
    <dgm:cxn modelId="{07BDFA2E-674C-4E60-9F7A-A3B12E6BB510}" type="presParOf" srcId="{0AEDCEFC-6D7F-428F-8F51-BDA5F3B8A569}" destId="{D70DFBF2-29C8-4F38-AE56-D1A0E5D23DED}" srcOrd="10" destOrd="0" presId="urn:microsoft.com/office/officeart/2005/8/layout/lProcess1"/>
    <dgm:cxn modelId="{B9F2B60F-6116-4475-9370-62AF1C7A6379}" type="presParOf" srcId="{0AEDCEFC-6D7F-428F-8F51-BDA5F3B8A569}" destId="{00C43B9F-0DB6-4F40-8D4B-D7533AC9DCBE}" srcOrd="11" destOrd="0" presId="urn:microsoft.com/office/officeart/2005/8/layout/lProcess1"/>
    <dgm:cxn modelId="{94E8AD50-96DE-4102-9F19-9AED5B5C6F96}" type="presParOf" srcId="{0AEDCEFC-6D7F-428F-8F51-BDA5F3B8A569}" destId="{9E68599D-4962-47C8-BA89-C37B8048D8B4}" srcOrd="12" destOrd="0" presId="urn:microsoft.com/office/officeart/2005/8/layout/lProcess1"/>
    <dgm:cxn modelId="{13DBEE03-039D-4BB7-99B7-7A6C72F6870B}" type="presParOf" srcId="{0AEDCEFC-6D7F-428F-8F51-BDA5F3B8A569}" destId="{A8F80B51-92C6-41C7-A871-00EB7BDA3BA0}" srcOrd="13" destOrd="0" presId="urn:microsoft.com/office/officeart/2005/8/layout/lProcess1"/>
    <dgm:cxn modelId="{900B8208-42C5-49AE-9DBE-52D3707BFC83}" type="presParOf" srcId="{0AEDCEFC-6D7F-428F-8F51-BDA5F3B8A569}" destId="{791D3BB0-C5DD-4CF2-9D36-1A96B5CE5935}" srcOrd="1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lProcess3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DZIEŃ</a:t>
          </a: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1800"/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1800"/>
        </a:p>
      </dgm:t>
    </dgm:pt>
    <dgm:pt modelId="{7B93E355-E901-4EAC-A329-6A81494A3DE9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PIERWSZY</a:t>
          </a: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1800"/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1800"/>
        </a:p>
      </dgm:t>
    </dgm:pt>
    <dgm:pt modelId="{215D67D5-C1CE-45B2-914E-4D1E555917C9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DRUGI</a:t>
          </a: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1800"/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1800"/>
        </a:p>
      </dgm:t>
    </dgm:pt>
    <dgm:pt modelId="{C9CBADB7-CC48-484F-84B5-FBC3A464B2C5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TRZECI</a:t>
          </a: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1800"/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1800"/>
        </a:p>
      </dgm:t>
    </dgm:pt>
    <dgm:pt modelId="{BF5DF25E-FC4E-40B0-9007-E805F8B7E4B7}">
      <dgm:prSet phldrT="[Tekst]"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TRZECI</a:t>
          </a:r>
        </a:p>
      </dgm:t>
    </dgm:pt>
    <dgm:pt modelId="{954FC553-F048-4BFB-81EF-F3AD9F1A7833}" type="parTrans" cxnId="{B3C74517-36D9-4E6D-B314-34AE39DD0AC1}">
      <dgm:prSet/>
      <dgm:spPr/>
      <dgm:t>
        <a:bodyPr/>
        <a:lstStyle/>
        <a:p>
          <a:endParaRPr lang="pl-PL" sz="1800"/>
        </a:p>
      </dgm:t>
    </dgm:pt>
    <dgm:pt modelId="{03ED9F55-5C05-4E9C-A5ED-42CBE43EC1D3}" type="sibTrans" cxnId="{B3C74517-36D9-4E6D-B314-34AE39DD0AC1}">
      <dgm:prSet/>
      <dgm:spPr/>
      <dgm:t>
        <a:bodyPr/>
        <a:lstStyle/>
        <a:p>
          <a:endParaRPr lang="pl-PL" sz="1800"/>
        </a:p>
      </dgm:t>
    </dgm:pt>
    <dgm:pt modelId="{C723F10D-9C3B-4A3A-991F-39CFE1CA3C1E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ZAKRES EGZAMINU </a:t>
          </a:r>
        </a:p>
      </dgm:t>
    </dgm:pt>
    <dgm:pt modelId="{33CFB9CC-5B49-4625-8781-4535FFECC990}" type="parTrans" cxnId="{4019670B-9F7C-4C00-B931-8C0B6CD6EE87}">
      <dgm:prSet/>
      <dgm:spPr/>
      <dgm:t>
        <a:bodyPr/>
        <a:lstStyle/>
        <a:p>
          <a:endParaRPr lang="pl-PL" sz="1800"/>
        </a:p>
      </dgm:t>
    </dgm:pt>
    <dgm:pt modelId="{B719B01D-EFD8-4BBB-A659-72E2BC9BD4CC}" type="sibTrans" cxnId="{4019670B-9F7C-4C00-B931-8C0B6CD6EE87}">
      <dgm:prSet/>
      <dgm:spPr/>
      <dgm:t>
        <a:bodyPr/>
        <a:lstStyle/>
        <a:p>
          <a:endParaRPr lang="pl-PL" sz="1800"/>
        </a:p>
      </dgm:t>
    </dgm:pt>
    <dgm:pt modelId="{4C6C3694-1291-4633-9862-9C56D5BD3FD7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JĘZYKA POLSKIEGO</a:t>
          </a:r>
        </a:p>
      </dgm:t>
    </dgm:pt>
    <dgm:pt modelId="{7D9A32EB-C378-4852-9FA8-84949439C151}" type="parTrans" cxnId="{DC5F839C-C31E-4747-89C1-F208226F6280}">
      <dgm:prSet/>
      <dgm:spPr/>
      <dgm:t>
        <a:bodyPr/>
        <a:lstStyle/>
        <a:p>
          <a:endParaRPr lang="pl-PL" sz="1800"/>
        </a:p>
      </dgm:t>
    </dgm:pt>
    <dgm:pt modelId="{90C025CA-27D0-4D95-A49E-B1F7887798D3}" type="sibTrans" cxnId="{DC5F839C-C31E-4747-89C1-F208226F6280}">
      <dgm:prSet/>
      <dgm:spPr/>
      <dgm:t>
        <a:bodyPr/>
        <a:lstStyle/>
        <a:p>
          <a:endParaRPr lang="pl-PL" sz="1800"/>
        </a:p>
      </dgm:t>
    </dgm:pt>
    <dgm:pt modelId="{DFCCFD8C-8CEE-47ED-9477-C04AE9B5EFFF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MATEMATYKI</a:t>
          </a:r>
        </a:p>
      </dgm:t>
    </dgm:pt>
    <dgm:pt modelId="{2AB0A37D-449F-4FBB-8F63-7F4E0B187EA6}" type="parTrans" cxnId="{BF4203EA-CA76-458D-8486-B7D130050243}">
      <dgm:prSet/>
      <dgm:spPr/>
      <dgm:t>
        <a:bodyPr/>
        <a:lstStyle/>
        <a:p>
          <a:endParaRPr lang="pl-PL" sz="1800"/>
        </a:p>
      </dgm:t>
    </dgm:pt>
    <dgm:pt modelId="{B4542CBF-312E-4F05-A286-962F8ADAFCBD}" type="sibTrans" cxnId="{BF4203EA-CA76-458D-8486-B7D130050243}">
      <dgm:prSet/>
      <dgm:spPr/>
      <dgm:t>
        <a:bodyPr/>
        <a:lstStyle/>
        <a:p>
          <a:endParaRPr lang="pl-PL" sz="1800"/>
        </a:p>
      </dgm:t>
    </dgm:pt>
    <dgm:pt modelId="{B84D8382-1811-47A2-B5A7-71133BDA4FDF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JEZYKA OBCEGO NOWOŻYTNEGO</a:t>
          </a:r>
        </a:p>
      </dgm:t>
    </dgm:pt>
    <dgm:pt modelId="{7E389820-E5DA-4CC8-B4FC-05522C382939}" type="parTrans" cxnId="{D031D365-E498-4E55-B055-FAD0B067C17A}">
      <dgm:prSet/>
      <dgm:spPr/>
      <dgm:t>
        <a:bodyPr/>
        <a:lstStyle/>
        <a:p>
          <a:endParaRPr lang="pl-PL" sz="1800"/>
        </a:p>
      </dgm:t>
    </dgm:pt>
    <dgm:pt modelId="{CB262F0A-CF84-47B4-B800-CA2806B55D60}" type="sibTrans" cxnId="{D031D365-E498-4E55-B055-FAD0B067C17A}">
      <dgm:prSet/>
      <dgm:spPr/>
      <dgm:t>
        <a:bodyPr/>
        <a:lstStyle/>
        <a:p>
          <a:endParaRPr lang="pl-PL" sz="1800"/>
        </a:p>
      </dgm:t>
    </dgm:pt>
    <dgm:pt modelId="{D726A5D7-D64B-4F41-AAFD-82529243F3FD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u="sng" dirty="0">
              <a:latin typeface="Segoe UI Semibold" panose="020B0702040204020203" pitchFamily="34" charset="0"/>
              <a:cs typeface="Segoe UI Semibold" panose="020B0702040204020203" pitchFamily="34" charset="0"/>
            </a:rPr>
            <a:t>RÓWNIEŻ</a:t>
          </a:r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 PRZEDMIOT DO WYBORU</a:t>
          </a:r>
        </a:p>
      </dgm:t>
    </dgm:pt>
    <dgm:pt modelId="{282CD922-BE2A-4DE4-9939-CC4CF26D043F}" type="parTrans" cxnId="{C09E9E8A-415D-4E98-865E-BEF928972C8A}">
      <dgm:prSet/>
      <dgm:spPr/>
      <dgm:t>
        <a:bodyPr/>
        <a:lstStyle/>
        <a:p>
          <a:endParaRPr lang="pl-PL" sz="1800"/>
        </a:p>
      </dgm:t>
    </dgm:pt>
    <dgm:pt modelId="{4BB299C6-D506-42EB-8F1C-44EDE3624600}" type="sibTrans" cxnId="{C09E9E8A-415D-4E98-865E-BEF928972C8A}">
      <dgm:prSet/>
      <dgm:spPr/>
      <dgm:t>
        <a:bodyPr/>
        <a:lstStyle/>
        <a:p>
          <a:endParaRPr lang="pl-PL" sz="1800"/>
        </a:p>
      </dgm:t>
    </dgm:pt>
    <dgm:pt modelId="{50F53622-CFD4-47A7-AE5F-62417AFBBFF7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120 MINUT</a:t>
          </a:r>
        </a:p>
      </dgm:t>
    </dgm:pt>
    <dgm:pt modelId="{18BC78FD-6BFC-478D-B75C-993078F7D96C}" type="parTrans" cxnId="{0F6D662D-C35F-4E81-8227-3A74B8D5823C}">
      <dgm:prSet/>
      <dgm:spPr/>
      <dgm:t>
        <a:bodyPr/>
        <a:lstStyle/>
        <a:p>
          <a:endParaRPr lang="pl-PL"/>
        </a:p>
      </dgm:t>
    </dgm:pt>
    <dgm:pt modelId="{272D6B29-E06A-4283-ACC5-C2BD77FA28BE}" type="sibTrans" cxnId="{0F6D662D-C35F-4E81-8227-3A74B8D5823C}">
      <dgm:prSet/>
      <dgm:spPr/>
      <dgm:t>
        <a:bodyPr/>
        <a:lstStyle/>
        <a:p>
          <a:endParaRPr lang="pl-PL"/>
        </a:p>
      </dgm:t>
    </dgm:pt>
    <dgm:pt modelId="{7666C47F-313A-4CB6-949E-AA79C22EC95E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100 MINUT</a:t>
          </a:r>
        </a:p>
      </dgm:t>
    </dgm:pt>
    <dgm:pt modelId="{20A6C8AC-4D6E-461F-AE98-097746C6007F}" type="parTrans" cxnId="{3F5AD0EF-AF50-4454-9D08-2517281225F3}">
      <dgm:prSet/>
      <dgm:spPr/>
      <dgm:t>
        <a:bodyPr/>
        <a:lstStyle/>
        <a:p>
          <a:endParaRPr lang="pl-PL"/>
        </a:p>
      </dgm:t>
    </dgm:pt>
    <dgm:pt modelId="{A16E010C-1DA5-43C9-82CD-B6F0A9E5350D}" type="sibTrans" cxnId="{3F5AD0EF-AF50-4454-9D08-2517281225F3}">
      <dgm:prSet/>
      <dgm:spPr/>
      <dgm:t>
        <a:bodyPr/>
        <a:lstStyle/>
        <a:p>
          <a:endParaRPr lang="pl-PL"/>
        </a:p>
      </dgm:t>
    </dgm:pt>
    <dgm:pt modelId="{9F1298AF-9752-4936-90D8-204147BC1423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>
              <a:latin typeface="Segoe UI Semibold" panose="020B0702040204020203" pitchFamily="34" charset="0"/>
              <a:cs typeface="Segoe UI Semibold" panose="020B0702040204020203" pitchFamily="34" charset="0"/>
            </a:rPr>
            <a:t>90 </a:t>
          </a:r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MINUT</a:t>
          </a:r>
        </a:p>
      </dgm:t>
    </dgm:pt>
    <dgm:pt modelId="{9FF14FC5-CB20-4134-B3AC-3E076B019DD7}" type="parTrans" cxnId="{00B11998-7919-4D71-BBF5-20EA56C006BB}">
      <dgm:prSet/>
      <dgm:spPr/>
      <dgm:t>
        <a:bodyPr/>
        <a:lstStyle/>
        <a:p>
          <a:endParaRPr lang="pl-PL"/>
        </a:p>
      </dgm:t>
    </dgm:pt>
    <dgm:pt modelId="{57BC72EB-C355-4AB5-A0F2-E1FFDF929960}" type="sibTrans" cxnId="{00B11998-7919-4D71-BBF5-20EA56C006BB}">
      <dgm:prSet/>
      <dgm:spPr/>
      <dgm:t>
        <a:bodyPr/>
        <a:lstStyle/>
        <a:p>
          <a:endParaRPr lang="pl-PL"/>
        </a:p>
      </dgm:t>
    </dgm:pt>
    <dgm:pt modelId="{D2689A45-25DC-4321-9EA2-25FEBF35D0B9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90 MINUT</a:t>
          </a:r>
        </a:p>
      </dgm:t>
    </dgm:pt>
    <dgm:pt modelId="{A73D3348-B2D9-463F-91CE-C85934658F43}" type="parTrans" cxnId="{B9EAB270-882D-4B40-9257-8600303C501E}">
      <dgm:prSet/>
      <dgm:spPr/>
      <dgm:t>
        <a:bodyPr/>
        <a:lstStyle/>
        <a:p>
          <a:endParaRPr lang="pl-PL"/>
        </a:p>
      </dgm:t>
    </dgm:pt>
    <dgm:pt modelId="{8E61CFDD-FA85-48BE-AD5C-58CCE2A990A9}" type="sibTrans" cxnId="{B9EAB270-882D-4B40-9257-8600303C501E}">
      <dgm:prSet/>
      <dgm:spPr/>
      <dgm:t>
        <a:bodyPr/>
        <a:lstStyle/>
        <a:p>
          <a:endParaRPr lang="pl-PL"/>
        </a:p>
      </dgm:t>
    </dgm:pt>
    <dgm:pt modelId="{6385D6EE-60A7-4A89-85CE-0F142B56872C}">
      <dgm:prSet phldrT="[Tekst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600" dirty="0">
              <a:latin typeface="Segoe UI Semibold" panose="020B0702040204020203" pitchFamily="34" charset="0"/>
              <a:cs typeface="Segoe UI Semibold" panose="020B0702040204020203" pitchFamily="34" charset="0"/>
            </a:rPr>
            <a:t>CZAS</a:t>
          </a:r>
        </a:p>
      </dgm:t>
    </dgm:pt>
    <dgm:pt modelId="{74C45116-F689-4760-9AE6-977684B3D2AA}" type="parTrans" cxnId="{4A7759AC-AAA5-4731-B298-D25CE0DA3E3A}">
      <dgm:prSet/>
      <dgm:spPr/>
      <dgm:t>
        <a:bodyPr/>
        <a:lstStyle/>
        <a:p>
          <a:endParaRPr lang="pl-PL"/>
        </a:p>
      </dgm:t>
    </dgm:pt>
    <dgm:pt modelId="{9AA6EABA-2B65-4CD7-AAF0-E88E1DF107D1}" type="sibTrans" cxnId="{4A7759AC-AAA5-4731-B298-D25CE0DA3E3A}">
      <dgm:prSet/>
      <dgm:spPr/>
      <dgm:t>
        <a:bodyPr/>
        <a:lstStyle/>
        <a:p>
          <a:endParaRPr lang="pl-PL"/>
        </a:p>
      </dgm:t>
    </dgm:pt>
    <dgm:pt modelId="{94B3A249-A1EB-46AF-B3B3-C40C71C02E68}" type="pres">
      <dgm:prSet presAssocID="{86D30D44-C812-4E7C-AE7A-E4E89BAD1E4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4B0E621-A8CB-4C01-8DA1-73F50D3918C9}" type="pres">
      <dgm:prSet presAssocID="{C8706C69-725F-4579-A76C-BE1BC50E1EBD}" presName="horFlow" presStyleCnt="0"/>
      <dgm:spPr/>
    </dgm:pt>
    <dgm:pt modelId="{59FCBAE2-CEF6-4C9B-9A36-C7D4321DF350}" type="pres">
      <dgm:prSet presAssocID="{C8706C69-725F-4579-A76C-BE1BC50E1EBD}" presName="bigChev" presStyleLbl="node1" presStyleIdx="0" presStyleCnt="5" custScaleX="82537" custScaleY="48148"/>
      <dgm:spPr/>
      <dgm:t>
        <a:bodyPr/>
        <a:lstStyle/>
        <a:p>
          <a:endParaRPr lang="pl-PL"/>
        </a:p>
      </dgm:t>
    </dgm:pt>
    <dgm:pt modelId="{88636821-3F3D-4DC5-AF70-D5E94AED11CE}" type="pres">
      <dgm:prSet presAssocID="{33CFB9CC-5B49-4625-8781-4535FFECC990}" presName="parTrans" presStyleCnt="0"/>
      <dgm:spPr/>
    </dgm:pt>
    <dgm:pt modelId="{B7AD0216-6DDD-4DD8-BA84-0EEE6C3501AE}" type="pres">
      <dgm:prSet presAssocID="{C723F10D-9C3B-4A3A-991F-39CFE1CA3C1E}" presName="node" presStyleLbl="alignAccFollowNode1" presStyleIdx="0" presStyleCnt="10" custScaleX="166911" custScaleY="53836" custLinFactNeighborX="92110" custLinFactNeighborY="-65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509762-135A-48F3-976D-2B72D5751D4D}" type="pres">
      <dgm:prSet presAssocID="{B719B01D-EFD8-4BBB-A659-72E2BC9BD4CC}" presName="sibTrans" presStyleCnt="0"/>
      <dgm:spPr/>
    </dgm:pt>
    <dgm:pt modelId="{B2729348-4CDF-4CD9-9085-09869D051975}" type="pres">
      <dgm:prSet presAssocID="{6385D6EE-60A7-4A89-85CE-0F142B56872C}" presName="node" presStyleLbl="alignAccFollowNode1" presStyleIdx="1" presStyleCnt="10" custScaleX="63818" custScaleY="48148" custLinFactX="14927" custLinFactNeighborX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E2FE6F-856B-4EC4-90A4-723269FD7F9B}" type="pres">
      <dgm:prSet presAssocID="{C8706C69-725F-4579-A76C-BE1BC50E1EBD}" presName="vSp" presStyleCnt="0"/>
      <dgm:spPr/>
    </dgm:pt>
    <dgm:pt modelId="{D5757AF7-06E5-4C13-933F-EC92322E10CD}" type="pres">
      <dgm:prSet presAssocID="{7B93E355-E901-4EAC-A329-6A81494A3DE9}" presName="horFlow" presStyleCnt="0"/>
      <dgm:spPr/>
    </dgm:pt>
    <dgm:pt modelId="{57DD3045-8E98-4BBA-96AE-07D83E213D61}" type="pres">
      <dgm:prSet presAssocID="{7B93E355-E901-4EAC-A329-6A81494A3DE9}" presName="bigChev" presStyleLbl="node1" presStyleIdx="1" presStyleCnt="5" custScaleX="92381"/>
      <dgm:spPr/>
      <dgm:t>
        <a:bodyPr/>
        <a:lstStyle/>
        <a:p>
          <a:endParaRPr lang="pl-PL"/>
        </a:p>
      </dgm:t>
    </dgm:pt>
    <dgm:pt modelId="{D34F9275-E808-4198-A4A4-3757F22E0F93}" type="pres">
      <dgm:prSet presAssocID="{7D9A32EB-C378-4852-9FA8-84949439C151}" presName="parTrans" presStyleCnt="0"/>
      <dgm:spPr/>
    </dgm:pt>
    <dgm:pt modelId="{E085A9C8-189C-4B11-B27A-96AD3E8B44AF}" type="pres">
      <dgm:prSet presAssocID="{4C6C3694-1291-4633-9862-9C56D5BD3FD7}" presName="node" presStyleLbl="alignAccFollowNode1" presStyleIdx="2" presStyleCnt="10" custScaleX="1718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C3EFCD-E2B9-49C1-B5C3-15C29154E783}" type="pres">
      <dgm:prSet presAssocID="{90C025CA-27D0-4D95-A49E-B1F7887798D3}" presName="sibTrans" presStyleCnt="0"/>
      <dgm:spPr/>
    </dgm:pt>
    <dgm:pt modelId="{FC2A5505-0606-49AE-BCC4-DFE0B13E59C2}" type="pres">
      <dgm:prSet presAssocID="{50F53622-CFD4-47A7-AE5F-62417AFBBFF7}" presName="node" presStyleLbl="alignAccFollowNode1" presStyleIdx="3" presStyleCnt="10" custScaleX="78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C52A01-EA3D-4B58-88D6-C585151D9AB5}" type="pres">
      <dgm:prSet presAssocID="{7B93E355-E901-4EAC-A329-6A81494A3DE9}" presName="vSp" presStyleCnt="0"/>
      <dgm:spPr/>
    </dgm:pt>
    <dgm:pt modelId="{196EA5E4-5062-4EAD-A529-A26F0B65CE17}" type="pres">
      <dgm:prSet presAssocID="{215D67D5-C1CE-45B2-914E-4D1E555917C9}" presName="horFlow" presStyleCnt="0"/>
      <dgm:spPr/>
    </dgm:pt>
    <dgm:pt modelId="{75EC03FF-E0CE-45CD-A4D9-491D401D008C}" type="pres">
      <dgm:prSet presAssocID="{215D67D5-C1CE-45B2-914E-4D1E555917C9}" presName="bigChev" presStyleLbl="node1" presStyleIdx="2" presStyleCnt="5"/>
      <dgm:spPr/>
      <dgm:t>
        <a:bodyPr/>
        <a:lstStyle/>
        <a:p>
          <a:endParaRPr lang="pl-PL"/>
        </a:p>
      </dgm:t>
    </dgm:pt>
    <dgm:pt modelId="{3093BA36-CE26-4312-954E-BCF1EC338C73}" type="pres">
      <dgm:prSet presAssocID="{2AB0A37D-449F-4FBB-8F63-7F4E0B187EA6}" presName="parTrans" presStyleCnt="0"/>
      <dgm:spPr/>
    </dgm:pt>
    <dgm:pt modelId="{5231E07E-CA7E-4979-8FA1-7C0C9D71FF1C}" type="pres">
      <dgm:prSet presAssocID="{DFCCFD8C-8CEE-47ED-9477-C04AE9B5EFFF}" presName="node" presStyleLbl="alignAccFollowNode1" presStyleIdx="4" presStyleCnt="10" custScaleX="17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6F4F96-1FA1-4EA6-9824-5E26AF875664}" type="pres">
      <dgm:prSet presAssocID="{B4542CBF-312E-4F05-A286-962F8ADAFCBD}" presName="sibTrans" presStyleCnt="0"/>
      <dgm:spPr/>
    </dgm:pt>
    <dgm:pt modelId="{C9A99BEE-0338-4315-90D2-F85348F1AB74}" type="pres">
      <dgm:prSet presAssocID="{7666C47F-313A-4CB6-949E-AA79C22EC95E}" presName="node" presStyleLbl="alignAccFollowNode1" presStyleIdx="5" presStyleCnt="10" custScaleX="78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6FAF28-11C3-4B9F-A3EB-63BFD5E12DA7}" type="pres">
      <dgm:prSet presAssocID="{215D67D5-C1CE-45B2-914E-4D1E555917C9}" presName="vSp" presStyleCnt="0"/>
      <dgm:spPr/>
    </dgm:pt>
    <dgm:pt modelId="{AF6B38E4-38C4-4EE4-A2A9-385C89C20246}" type="pres">
      <dgm:prSet presAssocID="{BF5DF25E-FC4E-40B0-9007-E805F8B7E4B7}" presName="horFlow" presStyleCnt="0"/>
      <dgm:spPr/>
    </dgm:pt>
    <dgm:pt modelId="{1B3213FF-810F-4804-9D12-A22E3A89073E}" type="pres">
      <dgm:prSet presAssocID="{BF5DF25E-FC4E-40B0-9007-E805F8B7E4B7}" presName="bigChev" presStyleLbl="node1" presStyleIdx="3" presStyleCnt="5" custLinFactNeighborX="8965" custLinFactNeighborY="-4856"/>
      <dgm:spPr/>
      <dgm:t>
        <a:bodyPr/>
        <a:lstStyle/>
        <a:p>
          <a:endParaRPr lang="pl-PL"/>
        </a:p>
      </dgm:t>
    </dgm:pt>
    <dgm:pt modelId="{3F9CF401-DF7B-406F-AA43-D877C7605B46}" type="pres">
      <dgm:prSet presAssocID="{7E389820-E5DA-4CC8-B4FC-05522C382939}" presName="parTrans" presStyleCnt="0"/>
      <dgm:spPr/>
    </dgm:pt>
    <dgm:pt modelId="{48DEE463-0F8B-4D70-B444-A33CD6C8291A}" type="pres">
      <dgm:prSet presAssocID="{B84D8382-1811-47A2-B5A7-71133BDA4FDF}" presName="node" presStyleLbl="alignAccFollowNode1" presStyleIdx="6" presStyleCnt="10" custScaleX="180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F39EDD-173F-4C12-A2F5-B37C4BF6502F}" type="pres">
      <dgm:prSet presAssocID="{CB262F0A-CF84-47B4-B800-CA2806B55D60}" presName="sibTrans" presStyleCnt="0"/>
      <dgm:spPr/>
    </dgm:pt>
    <dgm:pt modelId="{314798A6-61F5-4C17-A2C6-FFC891C60089}" type="pres">
      <dgm:prSet presAssocID="{9F1298AF-9752-4936-90D8-204147BC1423}" presName="node" presStyleLbl="alignAccFollowNode1" presStyleIdx="7" presStyleCnt="10" custScaleX="78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D21D80-CF7C-481B-A2BB-7E4A5AEB4351}" type="pres">
      <dgm:prSet presAssocID="{BF5DF25E-FC4E-40B0-9007-E805F8B7E4B7}" presName="vSp" presStyleCnt="0"/>
      <dgm:spPr/>
    </dgm:pt>
    <dgm:pt modelId="{9E0DEA21-61C1-4A46-8C51-EC910BA7DACE}" type="pres">
      <dgm:prSet presAssocID="{C9CBADB7-CC48-484F-84B5-FBC3A464B2C5}" presName="horFlow" presStyleCnt="0"/>
      <dgm:spPr/>
    </dgm:pt>
    <dgm:pt modelId="{3AF93EB3-88C2-43C6-878A-4A5DD94FCFDB}" type="pres">
      <dgm:prSet presAssocID="{C9CBADB7-CC48-484F-84B5-FBC3A464B2C5}" presName="bigChev" presStyleLbl="node1" presStyleIdx="4" presStyleCnt="5" custLinFactNeighborX="-1962" custLinFactNeighborY="62167"/>
      <dgm:spPr/>
      <dgm:t>
        <a:bodyPr/>
        <a:lstStyle/>
        <a:p>
          <a:endParaRPr lang="pl-PL"/>
        </a:p>
      </dgm:t>
    </dgm:pt>
    <dgm:pt modelId="{52E9D26E-DF68-412C-8FFA-A0F6ADED7AA1}" type="pres">
      <dgm:prSet presAssocID="{282CD922-BE2A-4DE4-9939-CC4CF26D043F}" presName="parTrans" presStyleCnt="0"/>
      <dgm:spPr/>
    </dgm:pt>
    <dgm:pt modelId="{7790550D-97E1-4145-A80E-2C29B09EE639}" type="pres">
      <dgm:prSet presAssocID="{D726A5D7-D64B-4F41-AAFD-82529243F3FD}" presName="node" presStyleLbl="alignAccFollowNode1" presStyleIdx="8" presStyleCnt="10" custScaleX="191812" custLinFactNeighborX="-2196" custLinFactNeighborY="749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A90C73-B9F6-4329-9595-E940C679D881}" type="pres">
      <dgm:prSet presAssocID="{4BB299C6-D506-42EB-8F1C-44EDE3624600}" presName="sibTrans" presStyleCnt="0"/>
      <dgm:spPr/>
    </dgm:pt>
    <dgm:pt modelId="{B4C43774-92E4-44BE-A318-E3EEFDF7A767}" type="pres">
      <dgm:prSet presAssocID="{D2689A45-25DC-4321-9EA2-25FEBF35D0B9}" presName="node" presStyleLbl="alignAccFollowNode1" presStyleIdx="9" presStyleCnt="10" custScaleX="78206" custLinFactNeighborX="-2196" custLinFactNeighborY="749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19670B-9F7C-4C00-B931-8C0B6CD6EE87}" srcId="{C8706C69-725F-4579-A76C-BE1BC50E1EBD}" destId="{C723F10D-9C3B-4A3A-991F-39CFE1CA3C1E}" srcOrd="0" destOrd="0" parTransId="{33CFB9CC-5B49-4625-8781-4535FFECC990}" sibTransId="{B719B01D-EFD8-4BBB-A659-72E2BC9BD4CC}"/>
    <dgm:cxn modelId="{C09E9E8A-415D-4E98-865E-BEF928972C8A}" srcId="{C9CBADB7-CC48-484F-84B5-FBC3A464B2C5}" destId="{D726A5D7-D64B-4F41-AAFD-82529243F3FD}" srcOrd="0" destOrd="0" parTransId="{282CD922-BE2A-4DE4-9939-CC4CF26D043F}" sibTransId="{4BB299C6-D506-42EB-8F1C-44EDE3624600}"/>
    <dgm:cxn modelId="{D031D365-E498-4E55-B055-FAD0B067C17A}" srcId="{BF5DF25E-FC4E-40B0-9007-E805F8B7E4B7}" destId="{B84D8382-1811-47A2-B5A7-71133BDA4FDF}" srcOrd="0" destOrd="0" parTransId="{7E389820-E5DA-4CC8-B4FC-05522C382939}" sibTransId="{CB262F0A-CF84-47B4-B800-CA2806B55D60}"/>
    <dgm:cxn modelId="{3980612D-B177-42C1-B9D2-B16000DCE96D}" type="presOf" srcId="{4C6C3694-1291-4633-9862-9C56D5BD3FD7}" destId="{E085A9C8-189C-4B11-B27A-96AD3E8B44AF}" srcOrd="0" destOrd="0" presId="urn:microsoft.com/office/officeart/2005/8/layout/lProcess3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9048CF4B-4275-472D-B778-F042EE9F7595}" type="presOf" srcId="{D2689A45-25DC-4321-9EA2-25FEBF35D0B9}" destId="{B4C43774-92E4-44BE-A318-E3EEFDF7A767}" srcOrd="0" destOrd="0" presId="urn:microsoft.com/office/officeart/2005/8/layout/lProcess3"/>
    <dgm:cxn modelId="{57BD92EF-B364-4DD3-9363-62BF78F81867}" type="presOf" srcId="{86D30D44-C812-4E7C-AE7A-E4E89BAD1E49}" destId="{94B3A249-A1EB-46AF-B3B3-C40C71C02E68}" srcOrd="0" destOrd="0" presId="urn:microsoft.com/office/officeart/2005/8/layout/lProcess3"/>
    <dgm:cxn modelId="{00B11998-7919-4D71-BBF5-20EA56C006BB}" srcId="{BF5DF25E-FC4E-40B0-9007-E805F8B7E4B7}" destId="{9F1298AF-9752-4936-90D8-204147BC1423}" srcOrd="1" destOrd="0" parTransId="{9FF14FC5-CB20-4134-B3AC-3E076B019DD7}" sibTransId="{57BC72EB-C355-4AB5-A0F2-E1FFDF929960}"/>
    <dgm:cxn modelId="{95757C36-798F-4CB7-A127-EF702DDD3F74}" type="presOf" srcId="{C723F10D-9C3B-4A3A-991F-39CFE1CA3C1E}" destId="{B7AD0216-6DDD-4DD8-BA84-0EEE6C3501AE}" srcOrd="0" destOrd="0" presId="urn:microsoft.com/office/officeart/2005/8/layout/lProcess3"/>
    <dgm:cxn modelId="{B96F7D8B-2330-4FBC-B1B1-7564D7BC2AF9}" type="presOf" srcId="{50F53622-CFD4-47A7-AE5F-62417AFBBFF7}" destId="{FC2A5505-0606-49AE-BCC4-DFE0B13E59C2}" srcOrd="0" destOrd="0" presId="urn:microsoft.com/office/officeart/2005/8/layout/lProcess3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DC5F839C-C31E-4747-89C1-F208226F6280}" srcId="{7B93E355-E901-4EAC-A329-6A81494A3DE9}" destId="{4C6C3694-1291-4633-9862-9C56D5BD3FD7}" srcOrd="0" destOrd="0" parTransId="{7D9A32EB-C378-4852-9FA8-84949439C151}" sibTransId="{90C025CA-27D0-4D95-A49E-B1F7887798D3}"/>
    <dgm:cxn modelId="{3F5AD0EF-AF50-4454-9D08-2517281225F3}" srcId="{215D67D5-C1CE-45B2-914E-4D1E555917C9}" destId="{7666C47F-313A-4CB6-949E-AA79C22EC95E}" srcOrd="1" destOrd="0" parTransId="{20A6C8AC-4D6E-461F-AE98-097746C6007F}" sibTransId="{A16E010C-1DA5-43C9-82CD-B6F0A9E5350D}"/>
    <dgm:cxn modelId="{0F6D662D-C35F-4E81-8227-3A74B8D5823C}" srcId="{7B93E355-E901-4EAC-A329-6A81494A3DE9}" destId="{50F53622-CFD4-47A7-AE5F-62417AFBBFF7}" srcOrd="1" destOrd="0" parTransId="{18BC78FD-6BFC-478D-B75C-993078F7D96C}" sibTransId="{272D6B29-E06A-4283-ACC5-C2BD77FA28BE}"/>
    <dgm:cxn modelId="{4E680215-5EE2-4BE0-9C06-D438427335D1}" type="presOf" srcId="{DFCCFD8C-8CEE-47ED-9477-C04AE9B5EFFF}" destId="{5231E07E-CA7E-4979-8FA1-7C0C9D71FF1C}" srcOrd="0" destOrd="0" presId="urn:microsoft.com/office/officeart/2005/8/layout/lProcess3"/>
    <dgm:cxn modelId="{B3C74517-36D9-4E6D-B314-34AE39DD0AC1}" srcId="{86D30D44-C812-4E7C-AE7A-E4E89BAD1E49}" destId="{BF5DF25E-FC4E-40B0-9007-E805F8B7E4B7}" srcOrd="3" destOrd="0" parTransId="{954FC553-F048-4BFB-81EF-F3AD9F1A7833}" sibTransId="{03ED9F55-5C05-4E9C-A5ED-42CBE43EC1D3}"/>
    <dgm:cxn modelId="{FC9620A6-622F-43F5-B306-CAE88F00E15E}" type="presOf" srcId="{C9CBADB7-CC48-484F-84B5-FBC3A464B2C5}" destId="{3AF93EB3-88C2-43C6-878A-4A5DD94FCFDB}" srcOrd="0" destOrd="0" presId="urn:microsoft.com/office/officeart/2005/8/layout/lProcess3"/>
    <dgm:cxn modelId="{5C40ACED-95F8-431F-9B14-3F24FA7DF1A7}" type="presOf" srcId="{7666C47F-313A-4CB6-949E-AA79C22EC95E}" destId="{C9A99BEE-0338-4315-90D2-F85348F1AB74}" srcOrd="0" destOrd="0" presId="urn:microsoft.com/office/officeart/2005/8/layout/lProcess3"/>
    <dgm:cxn modelId="{B9EAB270-882D-4B40-9257-8600303C501E}" srcId="{C9CBADB7-CC48-484F-84B5-FBC3A464B2C5}" destId="{D2689A45-25DC-4321-9EA2-25FEBF35D0B9}" srcOrd="1" destOrd="0" parTransId="{A73D3348-B2D9-463F-91CE-C85934658F43}" sibTransId="{8E61CFDD-FA85-48BE-AD5C-58CCE2A990A9}"/>
    <dgm:cxn modelId="{2D09F4E0-334B-4FC3-A2B4-C04910CEF6E6}" type="presOf" srcId="{C8706C69-725F-4579-A76C-BE1BC50E1EBD}" destId="{59FCBAE2-CEF6-4C9B-9A36-C7D4321DF350}" srcOrd="0" destOrd="0" presId="urn:microsoft.com/office/officeart/2005/8/layout/lProcess3"/>
    <dgm:cxn modelId="{3C7EA35C-6B67-4B09-A3E3-396B141894E7}" type="presOf" srcId="{7B93E355-E901-4EAC-A329-6A81494A3DE9}" destId="{57DD3045-8E98-4BBA-96AE-07D83E213D61}" srcOrd="0" destOrd="0" presId="urn:microsoft.com/office/officeart/2005/8/layout/lProcess3"/>
    <dgm:cxn modelId="{57AF1E11-F3A3-44F2-9462-AB7B28BC49CA}" srcId="{86D30D44-C812-4E7C-AE7A-E4E89BAD1E49}" destId="{C9CBADB7-CC48-484F-84B5-FBC3A464B2C5}" srcOrd="4" destOrd="0" parTransId="{FD727081-C08D-440B-820D-394244A4A79E}" sibTransId="{60AA242E-907B-4C08-BCC1-40520BD76320}"/>
    <dgm:cxn modelId="{E3D21E41-95A7-4FCB-9A9D-F5FD726BDC79}" type="presOf" srcId="{9F1298AF-9752-4936-90D8-204147BC1423}" destId="{314798A6-61F5-4C17-A2C6-FFC891C60089}" srcOrd="0" destOrd="0" presId="urn:microsoft.com/office/officeart/2005/8/layout/lProcess3"/>
    <dgm:cxn modelId="{4A7759AC-AAA5-4731-B298-D25CE0DA3E3A}" srcId="{C8706C69-725F-4579-A76C-BE1BC50E1EBD}" destId="{6385D6EE-60A7-4A89-85CE-0F142B56872C}" srcOrd="1" destOrd="0" parTransId="{74C45116-F689-4760-9AE6-977684B3D2AA}" sibTransId="{9AA6EABA-2B65-4CD7-AAF0-E88E1DF107D1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4595E5E9-24B8-44D7-916D-FDB590CD8122}" type="presOf" srcId="{B84D8382-1811-47A2-B5A7-71133BDA4FDF}" destId="{48DEE463-0F8B-4D70-B444-A33CD6C8291A}" srcOrd="0" destOrd="0" presId="urn:microsoft.com/office/officeart/2005/8/layout/lProcess3"/>
    <dgm:cxn modelId="{7E273DEC-AE12-4490-BA97-D107D5C3A84A}" type="presOf" srcId="{BF5DF25E-FC4E-40B0-9007-E805F8B7E4B7}" destId="{1B3213FF-810F-4804-9D12-A22E3A89073E}" srcOrd="0" destOrd="0" presId="urn:microsoft.com/office/officeart/2005/8/layout/lProcess3"/>
    <dgm:cxn modelId="{A985D655-B1B8-4658-906E-080F5ADDD688}" type="presOf" srcId="{215D67D5-C1CE-45B2-914E-4D1E555917C9}" destId="{75EC03FF-E0CE-45CD-A4D9-491D401D008C}" srcOrd="0" destOrd="0" presId="urn:microsoft.com/office/officeart/2005/8/layout/lProcess3"/>
    <dgm:cxn modelId="{6C94950B-3E3F-4F22-8917-AD8A0844B787}" type="presOf" srcId="{6385D6EE-60A7-4A89-85CE-0F142B56872C}" destId="{B2729348-4CDF-4CD9-9085-09869D051975}" srcOrd="0" destOrd="0" presId="urn:microsoft.com/office/officeart/2005/8/layout/lProcess3"/>
    <dgm:cxn modelId="{AE647BA3-382D-47AE-91E6-B017211613C5}" type="presOf" srcId="{D726A5D7-D64B-4F41-AAFD-82529243F3FD}" destId="{7790550D-97E1-4145-A80E-2C29B09EE639}" srcOrd="0" destOrd="0" presId="urn:microsoft.com/office/officeart/2005/8/layout/lProcess3"/>
    <dgm:cxn modelId="{BF4203EA-CA76-458D-8486-B7D130050243}" srcId="{215D67D5-C1CE-45B2-914E-4D1E555917C9}" destId="{DFCCFD8C-8CEE-47ED-9477-C04AE9B5EFFF}" srcOrd="0" destOrd="0" parTransId="{2AB0A37D-449F-4FBB-8F63-7F4E0B187EA6}" sibTransId="{B4542CBF-312E-4F05-A286-962F8ADAFCBD}"/>
    <dgm:cxn modelId="{4DEF4C38-44CE-4186-A353-FF0A1CE2A529}" type="presParOf" srcId="{94B3A249-A1EB-46AF-B3B3-C40C71C02E68}" destId="{04B0E621-A8CB-4C01-8DA1-73F50D3918C9}" srcOrd="0" destOrd="0" presId="urn:microsoft.com/office/officeart/2005/8/layout/lProcess3"/>
    <dgm:cxn modelId="{6E76635B-9DBE-4A22-97BE-4637B86B69BA}" type="presParOf" srcId="{04B0E621-A8CB-4C01-8DA1-73F50D3918C9}" destId="{59FCBAE2-CEF6-4C9B-9A36-C7D4321DF350}" srcOrd="0" destOrd="0" presId="urn:microsoft.com/office/officeart/2005/8/layout/lProcess3"/>
    <dgm:cxn modelId="{8FB817F0-C478-458F-A066-2C8DDB043A38}" type="presParOf" srcId="{04B0E621-A8CB-4C01-8DA1-73F50D3918C9}" destId="{88636821-3F3D-4DC5-AF70-D5E94AED11CE}" srcOrd="1" destOrd="0" presId="urn:microsoft.com/office/officeart/2005/8/layout/lProcess3"/>
    <dgm:cxn modelId="{09F79C3E-6C08-416A-AA33-BFEB11B982A8}" type="presParOf" srcId="{04B0E621-A8CB-4C01-8DA1-73F50D3918C9}" destId="{B7AD0216-6DDD-4DD8-BA84-0EEE6C3501AE}" srcOrd="2" destOrd="0" presId="urn:microsoft.com/office/officeart/2005/8/layout/lProcess3"/>
    <dgm:cxn modelId="{53237645-6E9E-4E94-B5AF-2ADDA792AFA3}" type="presParOf" srcId="{04B0E621-A8CB-4C01-8DA1-73F50D3918C9}" destId="{CA509762-135A-48F3-976D-2B72D5751D4D}" srcOrd="3" destOrd="0" presId="urn:microsoft.com/office/officeart/2005/8/layout/lProcess3"/>
    <dgm:cxn modelId="{070A06BE-05C0-4E00-BC24-AD9218231D31}" type="presParOf" srcId="{04B0E621-A8CB-4C01-8DA1-73F50D3918C9}" destId="{B2729348-4CDF-4CD9-9085-09869D051975}" srcOrd="4" destOrd="0" presId="urn:microsoft.com/office/officeart/2005/8/layout/lProcess3"/>
    <dgm:cxn modelId="{72BF6F0E-4BF3-4965-88B5-91EC194D80D4}" type="presParOf" srcId="{94B3A249-A1EB-46AF-B3B3-C40C71C02E68}" destId="{DCE2FE6F-856B-4EC4-90A4-723269FD7F9B}" srcOrd="1" destOrd="0" presId="urn:microsoft.com/office/officeart/2005/8/layout/lProcess3"/>
    <dgm:cxn modelId="{CD33B02C-B2F7-4715-BD45-52B2C3179CF4}" type="presParOf" srcId="{94B3A249-A1EB-46AF-B3B3-C40C71C02E68}" destId="{D5757AF7-06E5-4C13-933F-EC92322E10CD}" srcOrd="2" destOrd="0" presId="urn:microsoft.com/office/officeart/2005/8/layout/lProcess3"/>
    <dgm:cxn modelId="{FC87BBCF-9B5B-4226-A498-1B632CE4F956}" type="presParOf" srcId="{D5757AF7-06E5-4C13-933F-EC92322E10CD}" destId="{57DD3045-8E98-4BBA-96AE-07D83E213D61}" srcOrd="0" destOrd="0" presId="urn:microsoft.com/office/officeart/2005/8/layout/lProcess3"/>
    <dgm:cxn modelId="{1E672743-EC92-443C-B5F9-7BE3566CB01C}" type="presParOf" srcId="{D5757AF7-06E5-4C13-933F-EC92322E10CD}" destId="{D34F9275-E808-4198-A4A4-3757F22E0F93}" srcOrd="1" destOrd="0" presId="urn:microsoft.com/office/officeart/2005/8/layout/lProcess3"/>
    <dgm:cxn modelId="{4786C272-1935-417F-8EF4-5E0F1B8E40DB}" type="presParOf" srcId="{D5757AF7-06E5-4C13-933F-EC92322E10CD}" destId="{E085A9C8-189C-4B11-B27A-96AD3E8B44AF}" srcOrd="2" destOrd="0" presId="urn:microsoft.com/office/officeart/2005/8/layout/lProcess3"/>
    <dgm:cxn modelId="{4BDC6833-43BE-4DB6-AACA-C68DA484945E}" type="presParOf" srcId="{D5757AF7-06E5-4C13-933F-EC92322E10CD}" destId="{CBC3EFCD-E2B9-49C1-B5C3-15C29154E783}" srcOrd="3" destOrd="0" presId="urn:microsoft.com/office/officeart/2005/8/layout/lProcess3"/>
    <dgm:cxn modelId="{492F2F05-2C46-4D62-B338-47AC4FB0ADC6}" type="presParOf" srcId="{D5757AF7-06E5-4C13-933F-EC92322E10CD}" destId="{FC2A5505-0606-49AE-BCC4-DFE0B13E59C2}" srcOrd="4" destOrd="0" presId="urn:microsoft.com/office/officeart/2005/8/layout/lProcess3"/>
    <dgm:cxn modelId="{BC5E62F4-2E37-4B90-9190-D0231002A3FD}" type="presParOf" srcId="{94B3A249-A1EB-46AF-B3B3-C40C71C02E68}" destId="{ABC52A01-EA3D-4B58-88D6-C585151D9AB5}" srcOrd="3" destOrd="0" presId="urn:microsoft.com/office/officeart/2005/8/layout/lProcess3"/>
    <dgm:cxn modelId="{039EF57C-F4F7-43B0-BA90-1FBCBD34F6E8}" type="presParOf" srcId="{94B3A249-A1EB-46AF-B3B3-C40C71C02E68}" destId="{196EA5E4-5062-4EAD-A529-A26F0B65CE17}" srcOrd="4" destOrd="0" presId="urn:microsoft.com/office/officeart/2005/8/layout/lProcess3"/>
    <dgm:cxn modelId="{62EC3355-0143-4BED-9262-EBBC3A472295}" type="presParOf" srcId="{196EA5E4-5062-4EAD-A529-A26F0B65CE17}" destId="{75EC03FF-E0CE-45CD-A4D9-491D401D008C}" srcOrd="0" destOrd="0" presId="urn:microsoft.com/office/officeart/2005/8/layout/lProcess3"/>
    <dgm:cxn modelId="{EEB486AD-B64D-4D9A-A744-69ECE83D8AD0}" type="presParOf" srcId="{196EA5E4-5062-4EAD-A529-A26F0B65CE17}" destId="{3093BA36-CE26-4312-954E-BCF1EC338C73}" srcOrd="1" destOrd="0" presId="urn:microsoft.com/office/officeart/2005/8/layout/lProcess3"/>
    <dgm:cxn modelId="{89533963-18C2-4E8E-B0E9-C5381B9C69EB}" type="presParOf" srcId="{196EA5E4-5062-4EAD-A529-A26F0B65CE17}" destId="{5231E07E-CA7E-4979-8FA1-7C0C9D71FF1C}" srcOrd="2" destOrd="0" presId="urn:microsoft.com/office/officeart/2005/8/layout/lProcess3"/>
    <dgm:cxn modelId="{6360A17F-9A7F-4041-A179-72CD28154126}" type="presParOf" srcId="{196EA5E4-5062-4EAD-A529-A26F0B65CE17}" destId="{F26F4F96-1FA1-4EA6-9824-5E26AF875664}" srcOrd="3" destOrd="0" presId="urn:microsoft.com/office/officeart/2005/8/layout/lProcess3"/>
    <dgm:cxn modelId="{4ED4E256-0729-4B99-9118-3038618BDB5E}" type="presParOf" srcId="{196EA5E4-5062-4EAD-A529-A26F0B65CE17}" destId="{C9A99BEE-0338-4315-90D2-F85348F1AB74}" srcOrd="4" destOrd="0" presId="urn:microsoft.com/office/officeart/2005/8/layout/lProcess3"/>
    <dgm:cxn modelId="{6C457C72-5F25-4B97-9EA5-D0E41904AFD5}" type="presParOf" srcId="{94B3A249-A1EB-46AF-B3B3-C40C71C02E68}" destId="{0A6FAF28-11C3-4B9F-A3EB-63BFD5E12DA7}" srcOrd="5" destOrd="0" presId="urn:microsoft.com/office/officeart/2005/8/layout/lProcess3"/>
    <dgm:cxn modelId="{43F2E591-FAD0-4FF5-8661-EBD14FBAFA6F}" type="presParOf" srcId="{94B3A249-A1EB-46AF-B3B3-C40C71C02E68}" destId="{AF6B38E4-38C4-4EE4-A2A9-385C89C20246}" srcOrd="6" destOrd="0" presId="urn:microsoft.com/office/officeart/2005/8/layout/lProcess3"/>
    <dgm:cxn modelId="{BF28E5A9-E34F-4D76-B259-E0984E54EF7E}" type="presParOf" srcId="{AF6B38E4-38C4-4EE4-A2A9-385C89C20246}" destId="{1B3213FF-810F-4804-9D12-A22E3A89073E}" srcOrd="0" destOrd="0" presId="urn:microsoft.com/office/officeart/2005/8/layout/lProcess3"/>
    <dgm:cxn modelId="{700DE4A9-2E87-4640-A475-B7BDBD49754D}" type="presParOf" srcId="{AF6B38E4-38C4-4EE4-A2A9-385C89C20246}" destId="{3F9CF401-DF7B-406F-AA43-D877C7605B46}" srcOrd="1" destOrd="0" presId="urn:microsoft.com/office/officeart/2005/8/layout/lProcess3"/>
    <dgm:cxn modelId="{A2302AB9-FC97-4B1A-98F9-7A9FE7E34E6B}" type="presParOf" srcId="{AF6B38E4-38C4-4EE4-A2A9-385C89C20246}" destId="{48DEE463-0F8B-4D70-B444-A33CD6C8291A}" srcOrd="2" destOrd="0" presId="urn:microsoft.com/office/officeart/2005/8/layout/lProcess3"/>
    <dgm:cxn modelId="{47EA1E25-AB41-44D4-A389-16E0C8D19487}" type="presParOf" srcId="{AF6B38E4-38C4-4EE4-A2A9-385C89C20246}" destId="{FBF39EDD-173F-4C12-A2F5-B37C4BF6502F}" srcOrd="3" destOrd="0" presId="urn:microsoft.com/office/officeart/2005/8/layout/lProcess3"/>
    <dgm:cxn modelId="{A567F92E-E55C-4A66-8B73-F73BA33223C4}" type="presParOf" srcId="{AF6B38E4-38C4-4EE4-A2A9-385C89C20246}" destId="{314798A6-61F5-4C17-A2C6-FFC891C60089}" srcOrd="4" destOrd="0" presId="urn:microsoft.com/office/officeart/2005/8/layout/lProcess3"/>
    <dgm:cxn modelId="{11C7D52B-3BED-4698-B723-DDB622044EB8}" type="presParOf" srcId="{94B3A249-A1EB-46AF-B3B3-C40C71C02E68}" destId="{C5D21D80-CF7C-481B-A2BB-7E4A5AEB4351}" srcOrd="7" destOrd="0" presId="urn:microsoft.com/office/officeart/2005/8/layout/lProcess3"/>
    <dgm:cxn modelId="{06B91D57-E6EA-46B4-AE03-732A291C2C25}" type="presParOf" srcId="{94B3A249-A1EB-46AF-B3B3-C40C71C02E68}" destId="{9E0DEA21-61C1-4A46-8C51-EC910BA7DACE}" srcOrd="8" destOrd="0" presId="urn:microsoft.com/office/officeart/2005/8/layout/lProcess3"/>
    <dgm:cxn modelId="{9B24A10F-A236-4C54-BECA-175C8A7BD581}" type="presParOf" srcId="{9E0DEA21-61C1-4A46-8C51-EC910BA7DACE}" destId="{3AF93EB3-88C2-43C6-878A-4A5DD94FCFDB}" srcOrd="0" destOrd="0" presId="urn:microsoft.com/office/officeart/2005/8/layout/lProcess3"/>
    <dgm:cxn modelId="{DDDC624D-3249-440B-9766-1E0D40943A38}" type="presParOf" srcId="{9E0DEA21-61C1-4A46-8C51-EC910BA7DACE}" destId="{52E9D26E-DF68-412C-8FFA-A0F6ADED7AA1}" srcOrd="1" destOrd="0" presId="urn:microsoft.com/office/officeart/2005/8/layout/lProcess3"/>
    <dgm:cxn modelId="{D612520B-60FA-4FE6-A444-8CEDE5BF0BCB}" type="presParOf" srcId="{9E0DEA21-61C1-4A46-8C51-EC910BA7DACE}" destId="{7790550D-97E1-4145-A80E-2C29B09EE639}" srcOrd="2" destOrd="0" presId="urn:microsoft.com/office/officeart/2005/8/layout/lProcess3"/>
    <dgm:cxn modelId="{3A2C4F77-59A9-4C8F-B088-CF86C49B19F0}" type="presParOf" srcId="{9E0DEA21-61C1-4A46-8C51-EC910BA7DACE}" destId="{ABA90C73-B9F6-4329-9595-E940C679D881}" srcOrd="3" destOrd="0" presId="urn:microsoft.com/office/officeart/2005/8/layout/lProcess3"/>
    <dgm:cxn modelId="{3DA32E31-3CC1-40BB-9BBE-DEBC0E7B1CE1}" type="presParOf" srcId="{9E0DEA21-61C1-4A46-8C51-EC910BA7DACE}" destId="{B4C43774-92E4-44BE-A318-E3EEFDF7A767}" srcOrd="4" destOrd="0" presId="urn:microsoft.com/office/officeart/2005/8/layout/l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59B486-0277-4795-8691-B4421E024F98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89F5C4-11AA-486F-8EF6-287E74A91E71}">
      <dgm:prSet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dirty="0">
              <a:solidFill>
                <a:schemeClr val="tx2">
                  <a:lumMod val="50000"/>
                </a:schemeClr>
              </a:solidFill>
            </a:rPr>
            <a:t>Od 2022 poziom A2+ oraz B1 </a:t>
          </a:r>
          <a:br>
            <a:rPr lang="pl-PL" dirty="0">
              <a:solidFill>
                <a:schemeClr val="tx2">
                  <a:lumMod val="50000"/>
                </a:schemeClr>
              </a:solidFill>
            </a:rPr>
          </a:br>
          <a:r>
            <a:rPr lang="pl-PL" dirty="0">
              <a:solidFill>
                <a:schemeClr val="tx2">
                  <a:lumMod val="50000"/>
                </a:schemeClr>
              </a:solidFill>
            </a:rPr>
            <a:t>w zakresie rozumienia wypowiedzi, czyli teksty </a:t>
          </a:r>
          <a:br>
            <a:rPr lang="pl-PL" dirty="0">
              <a:solidFill>
                <a:schemeClr val="tx2">
                  <a:lumMod val="50000"/>
                </a:schemeClr>
              </a:solidFill>
            </a:rPr>
          </a:br>
          <a:r>
            <a:rPr lang="pl-PL" dirty="0">
              <a:solidFill>
                <a:schemeClr val="tx2">
                  <a:lumMod val="50000"/>
                </a:schemeClr>
              </a:solidFill>
            </a:rPr>
            <a:t>i zadania będą trudniejsze</a:t>
          </a:r>
        </a:p>
      </dgm:t>
    </dgm:pt>
    <dgm:pt modelId="{B7083912-2541-43B1-8764-08061B01E4B7}" type="parTrans" cxnId="{4F956053-983C-47E3-8076-B5A84F251168}">
      <dgm:prSet/>
      <dgm:spPr/>
      <dgm:t>
        <a:bodyPr/>
        <a:lstStyle/>
        <a:p>
          <a:endParaRPr lang="pl-PL"/>
        </a:p>
      </dgm:t>
    </dgm:pt>
    <dgm:pt modelId="{DC0FDCEB-F8EB-4767-B647-471367DF43CE}" type="sibTrans" cxnId="{4F956053-983C-47E3-8076-B5A84F251168}">
      <dgm:prSet/>
      <dgm:spPr/>
      <dgm:t>
        <a:bodyPr/>
        <a:lstStyle/>
        <a:p>
          <a:endParaRPr lang="pl-PL"/>
        </a:p>
      </dgm:t>
    </dgm:pt>
    <dgm:pt modelId="{A1270B1F-C2B0-4D7F-9BC1-75D1C80F21D6}">
      <dgm:prSet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dirty="0">
              <a:solidFill>
                <a:schemeClr val="tx2">
                  <a:lumMod val="50000"/>
                </a:schemeClr>
              </a:solidFill>
            </a:rPr>
            <a:t>W latach 2019 do 2021 poziomem egzaminu będzie poziom </a:t>
          </a:r>
        </a:p>
        <a:p>
          <a:pPr rtl="0"/>
          <a:r>
            <a:rPr lang="pl-PL" dirty="0">
              <a:solidFill>
                <a:schemeClr val="tx2">
                  <a:lumMod val="50000"/>
                </a:schemeClr>
              </a:solidFill>
            </a:rPr>
            <a:t>A2/A2+</a:t>
          </a:r>
        </a:p>
      </dgm:t>
    </dgm:pt>
    <dgm:pt modelId="{15043C39-EE3E-4BF1-930B-0D2F6DBFC007}" type="sibTrans" cxnId="{1EED0275-0794-41C6-9252-6CB23430D2EF}">
      <dgm:prSet/>
      <dgm:spPr/>
      <dgm:t>
        <a:bodyPr/>
        <a:lstStyle/>
        <a:p>
          <a:endParaRPr lang="pl-PL"/>
        </a:p>
      </dgm:t>
    </dgm:pt>
    <dgm:pt modelId="{62BFC224-F286-4546-992D-3396AED99A2C}" type="parTrans" cxnId="{1EED0275-0794-41C6-9252-6CB23430D2EF}">
      <dgm:prSet/>
      <dgm:spPr/>
      <dgm:t>
        <a:bodyPr/>
        <a:lstStyle/>
        <a:p>
          <a:endParaRPr lang="pl-PL"/>
        </a:p>
      </dgm:t>
    </dgm:pt>
    <dgm:pt modelId="{1336D5C4-C918-4381-A1A0-487736AA355A}" type="pres">
      <dgm:prSet presAssocID="{2759B486-0277-4795-8691-B4421E024F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B60C3B4-6C80-4EBB-AC59-C960D249A7A6}" type="pres">
      <dgm:prSet presAssocID="{2759B486-0277-4795-8691-B4421E024F98}" presName="fgShape" presStyleLbl="fgShp" presStyleIdx="0" presStyleCnt="1" custScaleX="53140" custScaleY="34050" custLinFactNeighborX="911" custLinFactNeighborY="-48432"/>
      <dgm:spPr/>
    </dgm:pt>
    <dgm:pt modelId="{7A8E44FF-4493-43FF-9646-1500C1901F0F}" type="pres">
      <dgm:prSet presAssocID="{2759B486-0277-4795-8691-B4421E024F98}" presName="linComp" presStyleCnt="0"/>
      <dgm:spPr/>
    </dgm:pt>
    <dgm:pt modelId="{2AAEE171-5914-499D-88EC-14154E254A1F}" type="pres">
      <dgm:prSet presAssocID="{A1270B1F-C2B0-4D7F-9BC1-75D1C80F21D6}" presName="compNode" presStyleCnt="0"/>
      <dgm:spPr/>
    </dgm:pt>
    <dgm:pt modelId="{C6E6E804-D835-415F-B462-FECF964CF4F4}" type="pres">
      <dgm:prSet presAssocID="{A1270B1F-C2B0-4D7F-9BC1-75D1C80F21D6}" presName="bkgdShape" presStyleLbl="node1" presStyleIdx="0" presStyleCnt="2" custLinFactNeighborX="-3467" custLinFactNeighborY="-22921"/>
      <dgm:spPr/>
      <dgm:t>
        <a:bodyPr/>
        <a:lstStyle/>
        <a:p>
          <a:endParaRPr lang="pl-PL"/>
        </a:p>
      </dgm:t>
    </dgm:pt>
    <dgm:pt modelId="{79B91379-EDED-4555-9BCA-EF80AFCB79F1}" type="pres">
      <dgm:prSet presAssocID="{A1270B1F-C2B0-4D7F-9BC1-75D1C80F21D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D9F6F-3612-48A0-8E29-8FA9A7D0CB1F}" type="pres">
      <dgm:prSet presAssocID="{A1270B1F-C2B0-4D7F-9BC1-75D1C80F21D6}" presName="invisiNode" presStyleLbl="node1" presStyleIdx="0" presStyleCnt="2"/>
      <dgm:spPr/>
    </dgm:pt>
    <dgm:pt modelId="{8FF98AB2-7312-4065-80BB-84916B38A6F8}" type="pres">
      <dgm:prSet presAssocID="{A1270B1F-C2B0-4D7F-9BC1-75D1C80F21D6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8BBBC094-9C12-4B64-AF71-6FA219C24196}" type="pres">
      <dgm:prSet presAssocID="{15043C39-EE3E-4BF1-930B-0D2F6DBFC00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9A62B74-51B3-48B1-A148-427D025EDDDB}" type="pres">
      <dgm:prSet presAssocID="{0E89F5C4-11AA-486F-8EF6-287E74A91E71}" presName="compNode" presStyleCnt="0"/>
      <dgm:spPr/>
    </dgm:pt>
    <dgm:pt modelId="{9D1270AF-1160-4D9A-B5C5-FB77CE073D92}" type="pres">
      <dgm:prSet presAssocID="{0E89F5C4-11AA-486F-8EF6-287E74A91E71}" presName="bkgdShape" presStyleLbl="node1" presStyleIdx="1" presStyleCnt="2" custLinFactNeighborX="-97"/>
      <dgm:spPr/>
      <dgm:t>
        <a:bodyPr/>
        <a:lstStyle/>
        <a:p>
          <a:endParaRPr lang="pl-PL"/>
        </a:p>
      </dgm:t>
    </dgm:pt>
    <dgm:pt modelId="{2E36D4AC-D66A-44BC-837F-36BFD13AD41D}" type="pres">
      <dgm:prSet presAssocID="{0E89F5C4-11AA-486F-8EF6-287E74A91E7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DEBF8E-B839-41C4-8B03-1F08F8BEA293}" type="pres">
      <dgm:prSet presAssocID="{0E89F5C4-11AA-486F-8EF6-287E74A91E71}" presName="invisiNode" presStyleLbl="node1" presStyleIdx="1" presStyleCnt="2"/>
      <dgm:spPr/>
    </dgm:pt>
    <dgm:pt modelId="{5B49C725-8B79-4724-AAE7-FF7AD750601A}" type="pres">
      <dgm:prSet presAssocID="{0E89F5C4-11AA-486F-8EF6-287E74A91E71}" presName="imagNode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1EED0275-0794-41C6-9252-6CB23430D2EF}" srcId="{2759B486-0277-4795-8691-B4421E024F98}" destId="{A1270B1F-C2B0-4D7F-9BC1-75D1C80F21D6}" srcOrd="0" destOrd="0" parTransId="{62BFC224-F286-4546-992D-3396AED99A2C}" sibTransId="{15043C39-EE3E-4BF1-930B-0D2F6DBFC007}"/>
    <dgm:cxn modelId="{634FC4E4-54E5-4C82-BAC0-E926E55A16AA}" type="presOf" srcId="{0E89F5C4-11AA-486F-8EF6-287E74A91E71}" destId="{2E36D4AC-D66A-44BC-837F-36BFD13AD41D}" srcOrd="1" destOrd="0" presId="urn:microsoft.com/office/officeart/2005/8/layout/hList7"/>
    <dgm:cxn modelId="{7670F105-86B9-44CC-8605-2C9E9460AE1A}" type="presOf" srcId="{15043C39-EE3E-4BF1-930B-0D2F6DBFC007}" destId="{8BBBC094-9C12-4B64-AF71-6FA219C24196}" srcOrd="0" destOrd="0" presId="urn:microsoft.com/office/officeart/2005/8/layout/hList7"/>
    <dgm:cxn modelId="{4F956053-983C-47E3-8076-B5A84F251168}" srcId="{2759B486-0277-4795-8691-B4421E024F98}" destId="{0E89F5C4-11AA-486F-8EF6-287E74A91E71}" srcOrd="1" destOrd="0" parTransId="{B7083912-2541-43B1-8764-08061B01E4B7}" sibTransId="{DC0FDCEB-F8EB-4767-B647-471367DF43CE}"/>
    <dgm:cxn modelId="{E04552CA-5F38-4DEF-9764-172DEEEC19CE}" type="presOf" srcId="{A1270B1F-C2B0-4D7F-9BC1-75D1C80F21D6}" destId="{C6E6E804-D835-415F-B462-FECF964CF4F4}" srcOrd="0" destOrd="0" presId="urn:microsoft.com/office/officeart/2005/8/layout/hList7"/>
    <dgm:cxn modelId="{43EDE4F7-4440-4CB8-91A8-0BFC7DF257E8}" type="presOf" srcId="{2759B486-0277-4795-8691-B4421E024F98}" destId="{1336D5C4-C918-4381-A1A0-487736AA355A}" srcOrd="0" destOrd="0" presId="urn:microsoft.com/office/officeart/2005/8/layout/hList7"/>
    <dgm:cxn modelId="{35A3FCE5-47C7-446B-A2DD-2A6A5304FADB}" type="presOf" srcId="{A1270B1F-C2B0-4D7F-9BC1-75D1C80F21D6}" destId="{79B91379-EDED-4555-9BCA-EF80AFCB79F1}" srcOrd="1" destOrd="0" presId="urn:microsoft.com/office/officeart/2005/8/layout/hList7"/>
    <dgm:cxn modelId="{2F7A9D9C-3DBA-41FF-AB70-2949A87343DB}" type="presOf" srcId="{0E89F5C4-11AA-486F-8EF6-287E74A91E71}" destId="{9D1270AF-1160-4D9A-B5C5-FB77CE073D92}" srcOrd="0" destOrd="0" presId="urn:microsoft.com/office/officeart/2005/8/layout/hList7"/>
    <dgm:cxn modelId="{652A26FC-56C7-40AD-A41B-4CC0A4FD15EE}" type="presParOf" srcId="{1336D5C4-C918-4381-A1A0-487736AA355A}" destId="{EB60C3B4-6C80-4EBB-AC59-C960D249A7A6}" srcOrd="0" destOrd="0" presId="urn:microsoft.com/office/officeart/2005/8/layout/hList7"/>
    <dgm:cxn modelId="{78C68BD5-B363-47BF-92DF-7F87D3D3DDBB}" type="presParOf" srcId="{1336D5C4-C918-4381-A1A0-487736AA355A}" destId="{7A8E44FF-4493-43FF-9646-1500C1901F0F}" srcOrd="1" destOrd="0" presId="urn:microsoft.com/office/officeart/2005/8/layout/hList7"/>
    <dgm:cxn modelId="{D286D120-ECFA-457A-8622-66114E54830E}" type="presParOf" srcId="{7A8E44FF-4493-43FF-9646-1500C1901F0F}" destId="{2AAEE171-5914-499D-88EC-14154E254A1F}" srcOrd="0" destOrd="0" presId="urn:microsoft.com/office/officeart/2005/8/layout/hList7"/>
    <dgm:cxn modelId="{E46CE24F-24D7-4BA5-8515-EAD03245572C}" type="presParOf" srcId="{2AAEE171-5914-499D-88EC-14154E254A1F}" destId="{C6E6E804-D835-415F-B462-FECF964CF4F4}" srcOrd="0" destOrd="0" presId="urn:microsoft.com/office/officeart/2005/8/layout/hList7"/>
    <dgm:cxn modelId="{E21F953D-3285-4001-B294-D3F611422AB9}" type="presParOf" srcId="{2AAEE171-5914-499D-88EC-14154E254A1F}" destId="{79B91379-EDED-4555-9BCA-EF80AFCB79F1}" srcOrd="1" destOrd="0" presId="urn:microsoft.com/office/officeart/2005/8/layout/hList7"/>
    <dgm:cxn modelId="{B73F7F35-1919-4520-858C-A0DF4C67548B}" type="presParOf" srcId="{2AAEE171-5914-499D-88EC-14154E254A1F}" destId="{BE2D9F6F-3612-48A0-8E29-8FA9A7D0CB1F}" srcOrd="2" destOrd="0" presId="urn:microsoft.com/office/officeart/2005/8/layout/hList7"/>
    <dgm:cxn modelId="{9038278F-36BA-4E74-A038-27E551AA897B}" type="presParOf" srcId="{2AAEE171-5914-499D-88EC-14154E254A1F}" destId="{8FF98AB2-7312-4065-80BB-84916B38A6F8}" srcOrd="3" destOrd="0" presId="urn:microsoft.com/office/officeart/2005/8/layout/hList7"/>
    <dgm:cxn modelId="{74B88FEC-F5C3-401A-8E62-97FD79E92E37}" type="presParOf" srcId="{7A8E44FF-4493-43FF-9646-1500C1901F0F}" destId="{8BBBC094-9C12-4B64-AF71-6FA219C24196}" srcOrd="1" destOrd="0" presId="urn:microsoft.com/office/officeart/2005/8/layout/hList7"/>
    <dgm:cxn modelId="{9C858653-5DE7-4FA9-A637-ECCE98DBE434}" type="presParOf" srcId="{7A8E44FF-4493-43FF-9646-1500C1901F0F}" destId="{C9A62B74-51B3-48B1-A148-427D025EDDDB}" srcOrd="2" destOrd="0" presId="urn:microsoft.com/office/officeart/2005/8/layout/hList7"/>
    <dgm:cxn modelId="{5B646F0C-BCA7-40E1-BCF2-D526F4B72A15}" type="presParOf" srcId="{C9A62B74-51B3-48B1-A148-427D025EDDDB}" destId="{9D1270AF-1160-4D9A-B5C5-FB77CE073D92}" srcOrd="0" destOrd="0" presId="urn:microsoft.com/office/officeart/2005/8/layout/hList7"/>
    <dgm:cxn modelId="{C342C402-903D-462D-9179-436CAE4D5724}" type="presParOf" srcId="{C9A62B74-51B3-48B1-A148-427D025EDDDB}" destId="{2E36D4AC-D66A-44BC-837F-36BFD13AD41D}" srcOrd="1" destOrd="0" presId="urn:microsoft.com/office/officeart/2005/8/layout/hList7"/>
    <dgm:cxn modelId="{B52649A4-3B7D-401C-8256-78EDB987854E}" type="presParOf" srcId="{C9A62B74-51B3-48B1-A148-427D025EDDDB}" destId="{AADEBF8E-B839-41C4-8B03-1F08F8BEA293}" srcOrd="2" destOrd="0" presId="urn:microsoft.com/office/officeart/2005/8/layout/hList7"/>
    <dgm:cxn modelId="{A57D0A81-5490-41FC-A910-FF61BE8F1BBE}" type="presParOf" srcId="{C9A62B74-51B3-48B1-A148-427D025EDDDB}" destId="{5B49C725-8B79-4724-AAE7-FF7AD75060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6C4E40-B628-4A15-A18F-F73C8E6F8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4FF01D-1EAC-46A5-B91F-CE6977CBFC55}" type="pres">
      <dgm:prSet presAssocID="{596C4E40-B628-4A15-A18F-F73C8E6F8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F8657742-851A-4109-8086-C76123D13AA5}" type="presOf" srcId="{596C4E40-B628-4A15-A18F-F73C8E6F8206}" destId="{5F4FF01D-1EAC-46A5-B91F-CE6977CB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9587A747-C13E-4298-B5FC-1223B79A03AB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gm:t>
    </dgm:pt>
    <dgm:pt modelId="{B18195DA-5A2E-4EBE-BEBD-54B91565BB13}" type="parTrans" cxnId="{D65988BF-F239-4489-9BA4-6648EA5525D0}">
      <dgm:prSet/>
      <dgm:spPr/>
      <dgm:t>
        <a:bodyPr/>
        <a:lstStyle/>
        <a:p>
          <a:endParaRPr lang="pl-PL"/>
        </a:p>
      </dgm:t>
    </dgm:pt>
    <dgm:pt modelId="{24629CA3-5595-41F9-9EAA-33C15E8EFFC3}" type="sibTrans" cxnId="{D65988BF-F239-4489-9BA4-6648EA5525D0}">
      <dgm:prSet/>
      <dgm:spPr/>
      <dgm:t>
        <a:bodyPr/>
        <a:lstStyle/>
        <a:p>
          <a:endParaRPr lang="pl-PL"/>
        </a:p>
      </dgm:t>
    </dgm:pt>
    <dgm:pt modelId="{FD160082-F7D0-49EF-AC73-E159D660825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III. Tworzenie wypowiedzi</a:t>
          </a:r>
        </a:p>
      </dgm:t>
    </dgm:pt>
    <dgm:pt modelId="{D3AF5D3E-5BB7-4000-A55F-528CDB0EE58C}" type="parTrans" cxnId="{C14F203F-E6BA-4B33-9E4A-8BB7E14EC9CC}">
      <dgm:prSet/>
      <dgm:spPr/>
      <dgm:t>
        <a:bodyPr/>
        <a:lstStyle/>
        <a:p>
          <a:endParaRPr lang="pl-PL"/>
        </a:p>
      </dgm:t>
    </dgm:pt>
    <dgm:pt modelId="{934AA751-F159-4582-8A42-961C01217C67}" type="sibTrans" cxnId="{C14F203F-E6BA-4B33-9E4A-8BB7E14EC9CC}">
      <dgm:prSet/>
      <dgm:spPr/>
      <dgm:t>
        <a:bodyPr/>
        <a:lstStyle/>
        <a:p>
          <a:endParaRPr lang="pl-PL"/>
        </a:p>
      </dgm:t>
    </dgm:pt>
    <dgm:pt modelId="{1E65FCA0-14D1-49E7-A8E9-DD8C7B2DAA0F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 Reagowanie na wypowiedzi</a:t>
          </a:r>
        </a:p>
      </dgm:t>
    </dgm:pt>
    <dgm:pt modelId="{A2ED41DB-AA3A-4097-85B3-E2C7D5BE8B78}" type="parTrans" cxnId="{4ADAAA8D-DC7B-4D2F-A21E-FB788D6B897B}">
      <dgm:prSet/>
      <dgm:spPr/>
      <dgm:t>
        <a:bodyPr/>
        <a:lstStyle/>
        <a:p>
          <a:endParaRPr lang="pl-PL"/>
        </a:p>
      </dgm:t>
    </dgm:pt>
    <dgm:pt modelId="{ECC7AE0F-CA09-4836-B630-FFEDD26FA5CC}" type="sibTrans" cxnId="{4ADAAA8D-DC7B-4D2F-A21E-FB788D6B897B}">
      <dgm:prSet/>
      <dgm:spPr/>
      <dgm:t>
        <a:bodyPr/>
        <a:lstStyle/>
        <a:p>
          <a:endParaRPr lang="pl-PL"/>
        </a:p>
      </dgm:t>
    </dgm:pt>
    <dgm:pt modelId="{5CCA6C2E-A6BE-4B55-8DFF-CAF2760F89ED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gm:t>
    </dgm:pt>
    <dgm:pt modelId="{971FF227-A3AC-461C-8DFA-8E83E17B324B}" type="parTrans" cxnId="{CFFD7734-A02D-442F-8F0A-0CD1E66292AC}">
      <dgm:prSet/>
      <dgm:spPr/>
      <dgm:t>
        <a:bodyPr/>
        <a:lstStyle/>
        <a:p>
          <a:endParaRPr lang="pl-PL"/>
        </a:p>
      </dgm:t>
    </dgm:pt>
    <dgm:pt modelId="{240B6F48-63D8-4162-9A30-C630A225FED9}" type="sibTrans" cxnId="{CFFD7734-A02D-442F-8F0A-0CD1E66292AC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6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6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6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6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A968AF42-14CE-40D5-ABB4-3AF6878E2367}" type="pres">
      <dgm:prSet presAssocID="{9587A747-C13E-4298-B5FC-1223B79A03AB}" presName="composite" presStyleCnt="0"/>
      <dgm:spPr/>
    </dgm:pt>
    <dgm:pt modelId="{E6FE2674-7FFD-4B4A-BE53-326DF7055774}" type="pres">
      <dgm:prSet presAssocID="{9587A747-C13E-4298-B5FC-1223B79A03AB}" presName="imgShp" presStyleLbl="fgImgPlace1" presStyleIdx="2" presStyleCnt="6" custScaleX="229225" custScaleY="241960" custLinFactX="-176665" custLinFactNeighborX="-200000" custLinFactNeighborY="-85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C8E7571-6FA2-4366-8187-CECEC319058D}" type="pres">
      <dgm:prSet presAssocID="{9587A747-C13E-4298-B5FC-1223B79A03AB}" presName="txShp" presStyleLbl="node1" presStyleIdx="2" presStyleCnt="6" custScaleX="144719" custScaleY="175039" custLinFactNeighborX="245" custLinFactNeighborY="7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2C052-A3B0-40AD-928E-C2670E91B4CA}" type="pres">
      <dgm:prSet presAssocID="{24629CA3-5595-41F9-9EAA-33C15E8EFFC3}" presName="spacing" presStyleCnt="0"/>
      <dgm:spPr/>
    </dgm:pt>
    <dgm:pt modelId="{29D1C8C0-F79F-4F20-81CC-4E155AFE4CD9}" type="pres">
      <dgm:prSet presAssocID="{FD160082-F7D0-49EF-AC73-E159D660825E}" presName="composite" presStyleCnt="0"/>
      <dgm:spPr/>
    </dgm:pt>
    <dgm:pt modelId="{7B277F04-319E-449F-9547-2BAD76BBC58F}" type="pres">
      <dgm:prSet presAssocID="{FD160082-F7D0-49EF-AC73-E159D660825E}" presName="imgShp" presStyleLbl="fgImgPlace1" presStyleIdx="3" presStyleCnt="6" custScaleX="229225" custScaleY="241960" custLinFactX="-176665" custLinFactNeighborX="-200000" custLinFactNeighborY="-116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7A52BD9-4B25-4DF5-A200-8B2A35EA8FBF}" type="pres">
      <dgm:prSet presAssocID="{FD160082-F7D0-49EF-AC73-E159D660825E}" presName="txShp" presStyleLbl="node1" presStyleIdx="3" presStyleCnt="6" custScaleX="144719" custScaleY="175039" custLinFactNeighborX="0" custLinFactNeighborY="-33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EDB8A0-2490-4A94-A530-D8F17EB5B84C}" type="pres">
      <dgm:prSet presAssocID="{934AA751-F159-4582-8A42-961C01217C67}" presName="spacing" presStyleCnt="0"/>
      <dgm:spPr/>
    </dgm:pt>
    <dgm:pt modelId="{DE09ACFD-9C8A-4079-865B-53A849D88F8A}" type="pres">
      <dgm:prSet presAssocID="{1E65FCA0-14D1-49E7-A8E9-DD8C7B2DAA0F}" presName="composite" presStyleCnt="0"/>
      <dgm:spPr/>
    </dgm:pt>
    <dgm:pt modelId="{6EA579B9-6F98-4558-A358-30346041D92B}" type="pres">
      <dgm:prSet presAssocID="{1E65FCA0-14D1-49E7-A8E9-DD8C7B2DAA0F}" presName="imgShp" presStyleLbl="fgImgPlace1" presStyleIdx="4" presStyleCnt="6" custScaleX="229225" custScaleY="241960" custLinFactX="-176665" custLinFactNeighborX="-200000" custLinFactNeighborY="-2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78D8AD2-6274-4D56-9070-77A9A2F33048}" type="pres">
      <dgm:prSet presAssocID="{1E65FCA0-14D1-49E7-A8E9-DD8C7B2DAA0F}" presName="txShp" presStyleLbl="node1" presStyleIdx="4" presStyleCnt="6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5C0295-4EF1-4406-B3DF-B8F035446EB8}" type="pres">
      <dgm:prSet presAssocID="{ECC7AE0F-CA09-4836-B630-FFEDD26FA5CC}" presName="spacing" presStyleCnt="0"/>
      <dgm:spPr/>
    </dgm:pt>
    <dgm:pt modelId="{2B74F161-E364-456B-8B8B-202C4CA8E7B2}" type="pres">
      <dgm:prSet presAssocID="{5CCA6C2E-A6BE-4B55-8DFF-CAF2760F89ED}" presName="composite" presStyleCnt="0"/>
      <dgm:spPr/>
    </dgm:pt>
    <dgm:pt modelId="{84F68F7F-0F5F-4B14-AF4D-CA50B547D910}" type="pres">
      <dgm:prSet presAssocID="{5CCA6C2E-A6BE-4B55-8DFF-CAF2760F89ED}" presName="imgShp" presStyleLbl="fgImgPlace1" presStyleIdx="5" presStyleCnt="6" custScaleX="229225" custScaleY="241960" custLinFactX="-176665" custLinFactNeighborX="-200000" custLinFactNeighborY="-17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993F6E2-BC74-41D1-8EE3-6F719ED8040D}" type="pres">
      <dgm:prSet presAssocID="{5CCA6C2E-A6BE-4B55-8DFF-CAF2760F89ED}" presName="txShp" presStyleLbl="node1" presStyleIdx="5" presStyleCnt="6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F3636A-5BFB-4AB9-9209-FF2478C4E175}" type="presOf" srcId="{FD160082-F7D0-49EF-AC73-E159D660825E}" destId="{27A52BD9-4B25-4DF5-A200-8B2A35EA8FBF}" srcOrd="0" destOrd="0" presId="urn:microsoft.com/office/officeart/2005/8/layout/vList3"/>
    <dgm:cxn modelId="{01D1DB52-B322-4D2C-A962-C16239747170}" type="presOf" srcId="{6D752F5F-B5DE-4943-AFE0-9463A517E4A5}" destId="{4D32737C-5077-4548-AE13-4D927FE78E85}" srcOrd="0" destOrd="0" presId="urn:microsoft.com/office/officeart/2005/8/layout/vList3"/>
    <dgm:cxn modelId="{93D14829-9D6B-4E59-AAAB-2773F0C637C5}" type="presOf" srcId="{9587A747-C13E-4298-B5FC-1223B79A03AB}" destId="{BC8E7571-6FA2-4366-8187-CECEC319058D}" srcOrd="0" destOrd="0" presId="urn:microsoft.com/office/officeart/2005/8/layout/vList3"/>
    <dgm:cxn modelId="{D65988BF-F239-4489-9BA4-6648EA5525D0}" srcId="{A35C355A-92D7-4D36-AAAC-2E7F0AE0E9E6}" destId="{9587A747-C13E-4298-B5FC-1223B79A03AB}" srcOrd="2" destOrd="0" parTransId="{B18195DA-5A2E-4EBE-BEBD-54B91565BB13}" sibTransId="{24629CA3-5595-41F9-9EAA-33C15E8EFFC3}"/>
    <dgm:cxn modelId="{605BACF8-2644-4E46-A929-CE7BA7712480}" type="presOf" srcId="{5CCA6C2E-A6BE-4B55-8DFF-CAF2760F89ED}" destId="{A993F6E2-BC74-41D1-8EE3-6F719ED8040D}" srcOrd="0" destOrd="0" presId="urn:microsoft.com/office/officeart/2005/8/layout/vList3"/>
    <dgm:cxn modelId="{4ADAAA8D-DC7B-4D2F-A21E-FB788D6B897B}" srcId="{A35C355A-92D7-4D36-AAAC-2E7F0AE0E9E6}" destId="{1E65FCA0-14D1-49E7-A8E9-DD8C7B2DAA0F}" srcOrd="4" destOrd="0" parTransId="{A2ED41DB-AA3A-4097-85B3-E2C7D5BE8B78}" sibTransId="{ECC7AE0F-CA09-4836-B630-FFEDD26FA5CC}"/>
    <dgm:cxn modelId="{CFFD7734-A02D-442F-8F0A-0CD1E66292AC}" srcId="{A35C355A-92D7-4D36-AAAC-2E7F0AE0E9E6}" destId="{5CCA6C2E-A6BE-4B55-8DFF-CAF2760F89ED}" srcOrd="5" destOrd="0" parTransId="{971FF227-A3AC-461C-8DFA-8E83E17B324B}" sibTransId="{240B6F48-63D8-4162-9A30-C630A225FED9}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95B0EBC4-6D09-4C9F-830C-C8494AFD274B}" type="presOf" srcId="{384ED232-B384-4065-816C-76EF5458D08E}" destId="{2AAAD659-AC07-42CE-A4E1-A69F960F4C32}" srcOrd="0" destOrd="0" presId="urn:microsoft.com/office/officeart/2005/8/layout/vList3"/>
    <dgm:cxn modelId="{FCB705C6-CA08-4AF6-98FA-46D73FFC0E4D}" type="presOf" srcId="{A35C355A-92D7-4D36-AAAC-2E7F0AE0E9E6}" destId="{CE935585-E992-422A-8A45-4AD8CC38C4C9}" srcOrd="0" destOrd="0" presId="urn:microsoft.com/office/officeart/2005/8/layout/vList3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647C55DD-0D0C-45BB-A49D-656E968A4951}" type="presOf" srcId="{1E65FCA0-14D1-49E7-A8E9-DD8C7B2DAA0F}" destId="{E78D8AD2-6274-4D56-9070-77A9A2F33048}" srcOrd="0" destOrd="0" presId="urn:microsoft.com/office/officeart/2005/8/layout/vList3"/>
    <dgm:cxn modelId="{C14F203F-E6BA-4B33-9E4A-8BB7E14EC9CC}" srcId="{A35C355A-92D7-4D36-AAAC-2E7F0AE0E9E6}" destId="{FD160082-F7D0-49EF-AC73-E159D660825E}" srcOrd="3" destOrd="0" parTransId="{D3AF5D3E-5BB7-4000-A55F-528CDB0EE58C}" sibTransId="{934AA751-F159-4582-8A42-961C01217C67}"/>
    <dgm:cxn modelId="{F598F417-23C3-4121-A27D-156D4BA2BAA1}" type="presParOf" srcId="{CE935585-E992-422A-8A45-4AD8CC38C4C9}" destId="{9581AC78-F0C2-4A73-8E22-83DF68581ACB}" srcOrd="0" destOrd="0" presId="urn:microsoft.com/office/officeart/2005/8/layout/vList3"/>
    <dgm:cxn modelId="{B258BE58-D8D6-4F48-94BA-F7F9D82A8151}" type="presParOf" srcId="{9581AC78-F0C2-4A73-8E22-83DF68581ACB}" destId="{755E3415-5AE6-4A25-9DEA-0DEB82299534}" srcOrd="0" destOrd="0" presId="urn:microsoft.com/office/officeart/2005/8/layout/vList3"/>
    <dgm:cxn modelId="{E040F7D5-AC31-418A-9FA7-705A2CE84FE6}" type="presParOf" srcId="{9581AC78-F0C2-4A73-8E22-83DF68581ACB}" destId="{4D32737C-5077-4548-AE13-4D927FE78E85}" srcOrd="1" destOrd="0" presId="urn:microsoft.com/office/officeart/2005/8/layout/vList3"/>
    <dgm:cxn modelId="{E962C8CF-B0D0-470A-8CAD-C8B5A7BAF007}" type="presParOf" srcId="{CE935585-E992-422A-8A45-4AD8CC38C4C9}" destId="{6CF9C7E7-4C0B-480C-BE17-5DCA85568857}" srcOrd="1" destOrd="0" presId="urn:microsoft.com/office/officeart/2005/8/layout/vList3"/>
    <dgm:cxn modelId="{076BB505-8FFE-4077-963D-0449A970F8A4}" type="presParOf" srcId="{CE935585-E992-422A-8A45-4AD8CC38C4C9}" destId="{BDB555D2-DBBC-4C85-9924-50A06CEAB493}" srcOrd="2" destOrd="0" presId="urn:microsoft.com/office/officeart/2005/8/layout/vList3"/>
    <dgm:cxn modelId="{15F1D4EA-E8D9-419F-A38B-9663BD7E989A}" type="presParOf" srcId="{BDB555D2-DBBC-4C85-9924-50A06CEAB493}" destId="{4E9CE828-351C-47C4-AFCD-31DC6BB0368A}" srcOrd="0" destOrd="0" presId="urn:microsoft.com/office/officeart/2005/8/layout/vList3"/>
    <dgm:cxn modelId="{122E37AF-007F-4B97-8D07-EC8D46EFFCA3}" type="presParOf" srcId="{BDB555D2-DBBC-4C85-9924-50A06CEAB493}" destId="{2AAAD659-AC07-42CE-A4E1-A69F960F4C32}" srcOrd="1" destOrd="0" presId="urn:microsoft.com/office/officeart/2005/8/layout/vList3"/>
    <dgm:cxn modelId="{2C91EA00-0177-4AC4-B76E-DB54BD98487C}" type="presParOf" srcId="{CE935585-E992-422A-8A45-4AD8CC38C4C9}" destId="{4F0F32BE-173C-4742-BD5A-C5B4A7F7A17B}" srcOrd="3" destOrd="0" presId="urn:microsoft.com/office/officeart/2005/8/layout/vList3"/>
    <dgm:cxn modelId="{0E90861F-C741-4B55-A038-2DBEDCC6688B}" type="presParOf" srcId="{CE935585-E992-422A-8A45-4AD8CC38C4C9}" destId="{A968AF42-14CE-40D5-ABB4-3AF6878E2367}" srcOrd="4" destOrd="0" presId="urn:microsoft.com/office/officeart/2005/8/layout/vList3"/>
    <dgm:cxn modelId="{F93BA071-3BCF-4049-B6C9-26FF6A1CCD09}" type="presParOf" srcId="{A968AF42-14CE-40D5-ABB4-3AF6878E2367}" destId="{E6FE2674-7FFD-4B4A-BE53-326DF7055774}" srcOrd="0" destOrd="0" presId="urn:microsoft.com/office/officeart/2005/8/layout/vList3"/>
    <dgm:cxn modelId="{A94BCABA-E12E-409D-BC22-EE72740C2C84}" type="presParOf" srcId="{A968AF42-14CE-40D5-ABB4-3AF6878E2367}" destId="{BC8E7571-6FA2-4366-8187-CECEC319058D}" srcOrd="1" destOrd="0" presId="urn:microsoft.com/office/officeart/2005/8/layout/vList3"/>
    <dgm:cxn modelId="{A4E4E036-1ED0-467F-A02B-8CCBC69C26C3}" type="presParOf" srcId="{CE935585-E992-422A-8A45-4AD8CC38C4C9}" destId="{B402C052-A3B0-40AD-928E-C2670E91B4CA}" srcOrd="5" destOrd="0" presId="urn:microsoft.com/office/officeart/2005/8/layout/vList3"/>
    <dgm:cxn modelId="{BFECE373-EC9F-42C4-A5F7-0D3EA27EFAE6}" type="presParOf" srcId="{CE935585-E992-422A-8A45-4AD8CC38C4C9}" destId="{29D1C8C0-F79F-4F20-81CC-4E155AFE4CD9}" srcOrd="6" destOrd="0" presId="urn:microsoft.com/office/officeart/2005/8/layout/vList3"/>
    <dgm:cxn modelId="{1A798DF6-19AE-4091-A92B-ED343924A522}" type="presParOf" srcId="{29D1C8C0-F79F-4F20-81CC-4E155AFE4CD9}" destId="{7B277F04-319E-449F-9547-2BAD76BBC58F}" srcOrd="0" destOrd="0" presId="urn:microsoft.com/office/officeart/2005/8/layout/vList3"/>
    <dgm:cxn modelId="{D990B0FD-F90C-48E3-A3B6-9BF214FCD2AE}" type="presParOf" srcId="{29D1C8C0-F79F-4F20-81CC-4E155AFE4CD9}" destId="{27A52BD9-4B25-4DF5-A200-8B2A35EA8FBF}" srcOrd="1" destOrd="0" presId="urn:microsoft.com/office/officeart/2005/8/layout/vList3"/>
    <dgm:cxn modelId="{B2504976-48A4-47B8-8D6D-1480B2E1C314}" type="presParOf" srcId="{CE935585-E992-422A-8A45-4AD8CC38C4C9}" destId="{03EDB8A0-2490-4A94-A530-D8F17EB5B84C}" srcOrd="7" destOrd="0" presId="urn:microsoft.com/office/officeart/2005/8/layout/vList3"/>
    <dgm:cxn modelId="{5125D198-54DA-45CE-9394-061F4DA8EBD4}" type="presParOf" srcId="{CE935585-E992-422A-8A45-4AD8CC38C4C9}" destId="{DE09ACFD-9C8A-4079-865B-53A849D88F8A}" srcOrd="8" destOrd="0" presId="urn:microsoft.com/office/officeart/2005/8/layout/vList3"/>
    <dgm:cxn modelId="{498F8F1B-5073-4533-B857-9149B0004954}" type="presParOf" srcId="{DE09ACFD-9C8A-4079-865B-53A849D88F8A}" destId="{6EA579B9-6F98-4558-A358-30346041D92B}" srcOrd="0" destOrd="0" presId="urn:microsoft.com/office/officeart/2005/8/layout/vList3"/>
    <dgm:cxn modelId="{4BAAF0EA-5051-47CD-9954-1365F9D55292}" type="presParOf" srcId="{DE09ACFD-9C8A-4079-865B-53A849D88F8A}" destId="{E78D8AD2-6274-4D56-9070-77A9A2F33048}" srcOrd="1" destOrd="0" presId="urn:microsoft.com/office/officeart/2005/8/layout/vList3"/>
    <dgm:cxn modelId="{D349198F-FB3C-4314-BB60-7056AC57EBA5}" type="presParOf" srcId="{CE935585-E992-422A-8A45-4AD8CC38C4C9}" destId="{2C5C0295-4EF1-4406-B3DF-B8F035446EB8}" srcOrd="9" destOrd="0" presId="urn:microsoft.com/office/officeart/2005/8/layout/vList3"/>
    <dgm:cxn modelId="{0517DFD2-93BD-4E93-877C-0CC547BE0DC2}" type="presParOf" srcId="{CE935585-E992-422A-8A45-4AD8CC38C4C9}" destId="{2B74F161-E364-456B-8B8B-202C4CA8E7B2}" srcOrd="10" destOrd="0" presId="urn:microsoft.com/office/officeart/2005/8/layout/vList3"/>
    <dgm:cxn modelId="{9FF72C4E-7E6F-4133-8661-C8A9E20856BB}" type="presParOf" srcId="{2B74F161-E364-456B-8B8B-202C4CA8E7B2}" destId="{84F68F7F-0F5F-4B14-AF4D-CA50B547D910}" srcOrd="0" destOrd="0" presId="urn:microsoft.com/office/officeart/2005/8/layout/vList3"/>
    <dgm:cxn modelId="{EA4E4647-FEE8-49F2-8A6B-40713C265260}" type="presParOf" srcId="{2B74F161-E364-456B-8B8B-202C4CA8E7B2}" destId="{A993F6E2-BC74-41D1-8EE3-6F719ED804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</a:t>
          </a:r>
        </a:p>
        <a:p>
          <a:pPr algn="ctr" rtl="0"/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umiejętności 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dla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następujących wymagań szczegółowych: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znajomość środków językowych</a:t>
          </a:r>
          <a:r>
            <a:rPr lang="pl-PL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I.1 - </a:t>
          </a:r>
          <a:r>
            <a:rPr lang="pl-PL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I.14</a:t>
          </a:r>
          <a:endParaRPr lang="pl-PL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9587A747-C13E-4298-B5FC-1223B79A03AB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rozumienie wypowiedzi</a:t>
          </a:r>
          <a:r>
            <a:rPr lang="pl-PL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II.1 - II.6, III.1 - II.7</a:t>
          </a:r>
          <a:r>
            <a:rPr lang="pl-PL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 </a:t>
          </a:r>
        </a:p>
      </dgm:t>
    </dgm:pt>
    <dgm:pt modelId="{B18195DA-5A2E-4EBE-BEBD-54B91565BB13}" type="parTrans" cxnId="{D65988BF-F239-4489-9BA4-6648EA5525D0}">
      <dgm:prSet/>
      <dgm:spPr/>
      <dgm:t>
        <a:bodyPr/>
        <a:lstStyle/>
        <a:p>
          <a:endParaRPr lang="pl-PL"/>
        </a:p>
      </dgm:t>
    </dgm:pt>
    <dgm:pt modelId="{24629CA3-5595-41F9-9EAA-33C15E8EFFC3}" type="sibTrans" cxnId="{D65988BF-F239-4489-9BA4-6648EA5525D0}">
      <dgm:prSet/>
      <dgm:spPr/>
      <dgm:t>
        <a:bodyPr/>
        <a:lstStyle/>
        <a:p>
          <a:endParaRPr lang="pl-PL"/>
        </a:p>
      </dgm:t>
    </dgm:pt>
    <dgm:pt modelId="{FD160082-F7D0-49EF-AC73-E159D660825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tworzenie wypowiedzi: </a:t>
          </a:r>
          <a:r>
            <a:rPr lang="pl-PL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IV.1– IV.8</a:t>
          </a:r>
          <a:r>
            <a:rPr lang="pl-PL" sz="1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V.1 - V.8</a:t>
          </a:r>
          <a:r>
            <a:rPr lang="pl-PL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XIV.</a:t>
          </a:r>
          <a:endParaRPr lang="pl-PL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AF5D3E-5BB7-4000-A55F-528CDB0EE58C}" type="parTrans" cxnId="{C14F203F-E6BA-4B33-9E4A-8BB7E14EC9CC}">
      <dgm:prSet/>
      <dgm:spPr/>
      <dgm:t>
        <a:bodyPr/>
        <a:lstStyle/>
        <a:p>
          <a:endParaRPr lang="pl-PL"/>
        </a:p>
      </dgm:t>
    </dgm:pt>
    <dgm:pt modelId="{934AA751-F159-4582-8A42-961C01217C67}" type="sibTrans" cxnId="{C14F203F-E6BA-4B33-9E4A-8BB7E14EC9CC}">
      <dgm:prSet/>
      <dgm:spPr/>
      <dgm:t>
        <a:bodyPr/>
        <a:lstStyle/>
        <a:p>
          <a:endParaRPr lang="pl-PL"/>
        </a:p>
      </dgm:t>
    </dgm:pt>
    <dgm:pt modelId="{1E65FCA0-14D1-49E7-A8E9-DD8C7B2DAA0F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reagowanie na wypowiedzi</a:t>
          </a:r>
          <a:r>
            <a:rPr lang="pl-PL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VI.1- VI.14, VII.1 - VII.14, </a:t>
          </a:r>
          <a:r>
            <a:rPr lang="pl-PL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  </a:t>
          </a:r>
          <a:endParaRPr lang="pl-PL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ED41DB-AA3A-4097-85B3-E2C7D5BE8B78}" type="parTrans" cxnId="{4ADAAA8D-DC7B-4D2F-A21E-FB788D6B897B}">
      <dgm:prSet/>
      <dgm:spPr/>
      <dgm:t>
        <a:bodyPr/>
        <a:lstStyle/>
        <a:p>
          <a:endParaRPr lang="pl-PL"/>
        </a:p>
      </dgm:t>
    </dgm:pt>
    <dgm:pt modelId="{ECC7AE0F-CA09-4836-B630-FFEDD26FA5CC}" type="sibTrans" cxnId="{4ADAAA8D-DC7B-4D2F-A21E-FB788D6B897B}">
      <dgm:prSet/>
      <dgm:spPr/>
      <dgm:t>
        <a:bodyPr/>
        <a:lstStyle/>
        <a:p>
          <a:endParaRPr lang="pl-PL"/>
        </a:p>
      </dgm:t>
    </dgm:pt>
    <dgm:pt modelId="{5CCA6C2E-A6BE-4B55-8DFF-CAF2760F89ED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przetwarzanie wypowiedzi</a:t>
          </a:r>
          <a:r>
            <a:rPr lang="pl-PL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VIII.1 - VIII.3, 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</a:t>
          </a:r>
        </a:p>
      </dgm:t>
    </dgm:pt>
    <dgm:pt modelId="{971FF227-A3AC-461C-8DFA-8E83E17B324B}" type="parTrans" cxnId="{CFFD7734-A02D-442F-8F0A-0CD1E66292AC}">
      <dgm:prSet/>
      <dgm:spPr/>
      <dgm:t>
        <a:bodyPr/>
        <a:lstStyle/>
        <a:p>
          <a:endParaRPr lang="pl-PL"/>
        </a:p>
      </dgm:t>
    </dgm:pt>
    <dgm:pt modelId="{240B6F48-63D8-4162-9A30-C630A225FED9}" type="sibTrans" cxnId="{CFFD7734-A02D-442F-8F0A-0CD1E66292AC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6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6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6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6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A968AF42-14CE-40D5-ABB4-3AF6878E2367}" type="pres">
      <dgm:prSet presAssocID="{9587A747-C13E-4298-B5FC-1223B79A03AB}" presName="composite" presStyleCnt="0"/>
      <dgm:spPr/>
    </dgm:pt>
    <dgm:pt modelId="{E6FE2674-7FFD-4B4A-BE53-326DF7055774}" type="pres">
      <dgm:prSet presAssocID="{9587A747-C13E-4298-B5FC-1223B79A03AB}" presName="imgShp" presStyleLbl="fgImgPlace1" presStyleIdx="2" presStyleCnt="6" custScaleX="229225" custScaleY="241960" custLinFactX="-176665" custLinFactNeighborX="-200000" custLinFactNeighborY="-85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C8E7571-6FA2-4366-8187-CECEC319058D}" type="pres">
      <dgm:prSet presAssocID="{9587A747-C13E-4298-B5FC-1223B79A03AB}" presName="txShp" presStyleLbl="node1" presStyleIdx="2" presStyleCnt="6" custScaleX="144719" custScaleY="175039" custLinFactNeighborX="245" custLinFactNeighborY="7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2C052-A3B0-40AD-928E-C2670E91B4CA}" type="pres">
      <dgm:prSet presAssocID="{24629CA3-5595-41F9-9EAA-33C15E8EFFC3}" presName="spacing" presStyleCnt="0"/>
      <dgm:spPr/>
    </dgm:pt>
    <dgm:pt modelId="{29D1C8C0-F79F-4F20-81CC-4E155AFE4CD9}" type="pres">
      <dgm:prSet presAssocID="{FD160082-F7D0-49EF-AC73-E159D660825E}" presName="composite" presStyleCnt="0"/>
      <dgm:spPr/>
    </dgm:pt>
    <dgm:pt modelId="{7B277F04-319E-449F-9547-2BAD76BBC58F}" type="pres">
      <dgm:prSet presAssocID="{FD160082-F7D0-49EF-AC73-E159D660825E}" presName="imgShp" presStyleLbl="fgImgPlace1" presStyleIdx="3" presStyleCnt="6" custScaleX="229225" custScaleY="241960" custLinFactX="-176665" custLinFactNeighborX="-200000" custLinFactNeighborY="-116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7A52BD9-4B25-4DF5-A200-8B2A35EA8FBF}" type="pres">
      <dgm:prSet presAssocID="{FD160082-F7D0-49EF-AC73-E159D660825E}" presName="txShp" presStyleLbl="node1" presStyleIdx="3" presStyleCnt="6" custScaleX="144719" custScaleY="175039" custLinFactNeighborX="0" custLinFactNeighborY="-33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EDB8A0-2490-4A94-A530-D8F17EB5B84C}" type="pres">
      <dgm:prSet presAssocID="{934AA751-F159-4582-8A42-961C01217C67}" presName="spacing" presStyleCnt="0"/>
      <dgm:spPr/>
    </dgm:pt>
    <dgm:pt modelId="{DE09ACFD-9C8A-4079-865B-53A849D88F8A}" type="pres">
      <dgm:prSet presAssocID="{1E65FCA0-14D1-49E7-A8E9-DD8C7B2DAA0F}" presName="composite" presStyleCnt="0"/>
      <dgm:spPr/>
    </dgm:pt>
    <dgm:pt modelId="{6EA579B9-6F98-4558-A358-30346041D92B}" type="pres">
      <dgm:prSet presAssocID="{1E65FCA0-14D1-49E7-A8E9-DD8C7B2DAA0F}" presName="imgShp" presStyleLbl="fgImgPlace1" presStyleIdx="4" presStyleCnt="6" custScaleX="229225" custScaleY="241960" custLinFactX="-176665" custLinFactNeighborX="-200000" custLinFactNeighborY="-2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78D8AD2-6274-4D56-9070-77A9A2F33048}" type="pres">
      <dgm:prSet presAssocID="{1E65FCA0-14D1-49E7-A8E9-DD8C7B2DAA0F}" presName="txShp" presStyleLbl="node1" presStyleIdx="4" presStyleCnt="6" custScaleX="144719" custScaleY="175039" custLinFactNeighborX="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5C0295-4EF1-4406-B3DF-B8F035446EB8}" type="pres">
      <dgm:prSet presAssocID="{ECC7AE0F-CA09-4836-B630-FFEDD26FA5CC}" presName="spacing" presStyleCnt="0"/>
      <dgm:spPr/>
    </dgm:pt>
    <dgm:pt modelId="{2B74F161-E364-456B-8B8B-202C4CA8E7B2}" type="pres">
      <dgm:prSet presAssocID="{5CCA6C2E-A6BE-4B55-8DFF-CAF2760F89ED}" presName="composite" presStyleCnt="0"/>
      <dgm:spPr/>
    </dgm:pt>
    <dgm:pt modelId="{84F68F7F-0F5F-4B14-AF4D-CA50B547D910}" type="pres">
      <dgm:prSet presAssocID="{5CCA6C2E-A6BE-4B55-8DFF-CAF2760F89ED}" presName="imgShp" presStyleLbl="fgImgPlace1" presStyleIdx="5" presStyleCnt="6" custScaleX="229225" custScaleY="241960" custLinFactX="-176665" custLinFactNeighborX="-200000" custLinFactNeighborY="-17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993F6E2-BC74-41D1-8EE3-6F719ED8040D}" type="pres">
      <dgm:prSet presAssocID="{5CCA6C2E-A6BE-4B55-8DFF-CAF2760F89ED}" presName="txShp" presStyleLbl="node1" presStyleIdx="5" presStyleCnt="6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5988BF-F239-4489-9BA4-6648EA5525D0}" srcId="{A35C355A-92D7-4D36-AAAC-2E7F0AE0E9E6}" destId="{9587A747-C13E-4298-B5FC-1223B79A03AB}" srcOrd="2" destOrd="0" parTransId="{B18195DA-5A2E-4EBE-BEBD-54B91565BB13}" sibTransId="{24629CA3-5595-41F9-9EAA-33C15E8EFFC3}"/>
    <dgm:cxn modelId="{F69F3662-E0D1-4B44-A045-42E1BB615E26}" type="presOf" srcId="{A35C355A-92D7-4D36-AAAC-2E7F0AE0E9E6}" destId="{CE935585-E992-422A-8A45-4AD8CC38C4C9}" srcOrd="0" destOrd="0" presId="urn:microsoft.com/office/officeart/2005/8/layout/vList3"/>
    <dgm:cxn modelId="{126B6155-52C5-4B24-9C92-FBBB5C20CFF6}" type="presOf" srcId="{6D752F5F-B5DE-4943-AFE0-9463A517E4A5}" destId="{4D32737C-5077-4548-AE13-4D927FE78E85}" srcOrd="0" destOrd="0" presId="urn:microsoft.com/office/officeart/2005/8/layout/vList3"/>
    <dgm:cxn modelId="{4ADAAA8D-DC7B-4D2F-A21E-FB788D6B897B}" srcId="{A35C355A-92D7-4D36-AAAC-2E7F0AE0E9E6}" destId="{1E65FCA0-14D1-49E7-A8E9-DD8C7B2DAA0F}" srcOrd="4" destOrd="0" parTransId="{A2ED41DB-AA3A-4097-85B3-E2C7D5BE8B78}" sibTransId="{ECC7AE0F-CA09-4836-B630-FFEDD26FA5CC}"/>
    <dgm:cxn modelId="{CFFD7734-A02D-442F-8F0A-0CD1E66292AC}" srcId="{A35C355A-92D7-4D36-AAAC-2E7F0AE0E9E6}" destId="{5CCA6C2E-A6BE-4B55-8DFF-CAF2760F89ED}" srcOrd="5" destOrd="0" parTransId="{971FF227-A3AC-461C-8DFA-8E83E17B324B}" sibTransId="{240B6F48-63D8-4162-9A30-C630A225FED9}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13361C60-3951-47CB-9B1B-D365B210F910}" type="presOf" srcId="{384ED232-B384-4065-816C-76EF5458D08E}" destId="{2AAAD659-AC07-42CE-A4E1-A69F960F4C32}" srcOrd="0" destOrd="0" presId="urn:microsoft.com/office/officeart/2005/8/layout/vList3"/>
    <dgm:cxn modelId="{8B56B44F-6A54-4CBB-BA09-6ECA75EFDC02}" type="presOf" srcId="{1E65FCA0-14D1-49E7-A8E9-DD8C7B2DAA0F}" destId="{E78D8AD2-6274-4D56-9070-77A9A2F33048}" srcOrd="0" destOrd="0" presId="urn:microsoft.com/office/officeart/2005/8/layout/vList3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FE4F3D94-9D94-44A0-B386-0DFBEB199C56}" type="presOf" srcId="{9587A747-C13E-4298-B5FC-1223B79A03AB}" destId="{BC8E7571-6FA2-4366-8187-CECEC319058D}" srcOrd="0" destOrd="0" presId="urn:microsoft.com/office/officeart/2005/8/layout/vList3"/>
    <dgm:cxn modelId="{36F3137A-9A37-499F-A5F6-5658536CBCC2}" type="presOf" srcId="{FD160082-F7D0-49EF-AC73-E159D660825E}" destId="{27A52BD9-4B25-4DF5-A200-8B2A35EA8FBF}" srcOrd="0" destOrd="0" presId="urn:microsoft.com/office/officeart/2005/8/layout/vList3"/>
    <dgm:cxn modelId="{C14F203F-E6BA-4B33-9E4A-8BB7E14EC9CC}" srcId="{A35C355A-92D7-4D36-AAAC-2E7F0AE0E9E6}" destId="{FD160082-F7D0-49EF-AC73-E159D660825E}" srcOrd="3" destOrd="0" parTransId="{D3AF5D3E-5BB7-4000-A55F-528CDB0EE58C}" sibTransId="{934AA751-F159-4582-8A42-961C01217C67}"/>
    <dgm:cxn modelId="{33A8026A-CBFB-4B6F-9ABA-621CE3A20AB5}" type="presOf" srcId="{5CCA6C2E-A6BE-4B55-8DFF-CAF2760F89ED}" destId="{A993F6E2-BC74-41D1-8EE3-6F719ED8040D}" srcOrd="0" destOrd="0" presId="urn:microsoft.com/office/officeart/2005/8/layout/vList3"/>
    <dgm:cxn modelId="{BF57CEA4-0455-450C-B376-FC1592263D81}" type="presParOf" srcId="{CE935585-E992-422A-8A45-4AD8CC38C4C9}" destId="{9581AC78-F0C2-4A73-8E22-83DF68581ACB}" srcOrd="0" destOrd="0" presId="urn:microsoft.com/office/officeart/2005/8/layout/vList3"/>
    <dgm:cxn modelId="{05B902C8-299C-4F17-916C-A8E52457A90B}" type="presParOf" srcId="{9581AC78-F0C2-4A73-8E22-83DF68581ACB}" destId="{755E3415-5AE6-4A25-9DEA-0DEB82299534}" srcOrd="0" destOrd="0" presId="urn:microsoft.com/office/officeart/2005/8/layout/vList3"/>
    <dgm:cxn modelId="{416C62A8-BD36-44C6-B7DF-9E8D11B252CA}" type="presParOf" srcId="{9581AC78-F0C2-4A73-8E22-83DF68581ACB}" destId="{4D32737C-5077-4548-AE13-4D927FE78E85}" srcOrd="1" destOrd="0" presId="urn:microsoft.com/office/officeart/2005/8/layout/vList3"/>
    <dgm:cxn modelId="{5FE5D8B5-BD86-40A2-A2F7-DC91F3411838}" type="presParOf" srcId="{CE935585-E992-422A-8A45-4AD8CC38C4C9}" destId="{6CF9C7E7-4C0B-480C-BE17-5DCA85568857}" srcOrd="1" destOrd="0" presId="urn:microsoft.com/office/officeart/2005/8/layout/vList3"/>
    <dgm:cxn modelId="{27B1DC54-6C3C-46BD-ADB4-C83D08CF9640}" type="presParOf" srcId="{CE935585-E992-422A-8A45-4AD8CC38C4C9}" destId="{BDB555D2-DBBC-4C85-9924-50A06CEAB493}" srcOrd="2" destOrd="0" presId="urn:microsoft.com/office/officeart/2005/8/layout/vList3"/>
    <dgm:cxn modelId="{922063FA-1807-480D-9785-D117EAD7A442}" type="presParOf" srcId="{BDB555D2-DBBC-4C85-9924-50A06CEAB493}" destId="{4E9CE828-351C-47C4-AFCD-31DC6BB0368A}" srcOrd="0" destOrd="0" presId="urn:microsoft.com/office/officeart/2005/8/layout/vList3"/>
    <dgm:cxn modelId="{645AF3B7-B988-4362-A848-BB3FA0E6D66B}" type="presParOf" srcId="{BDB555D2-DBBC-4C85-9924-50A06CEAB493}" destId="{2AAAD659-AC07-42CE-A4E1-A69F960F4C32}" srcOrd="1" destOrd="0" presId="urn:microsoft.com/office/officeart/2005/8/layout/vList3"/>
    <dgm:cxn modelId="{BF6B6F9C-71FD-4B2C-BEB4-7BBE465D9AF9}" type="presParOf" srcId="{CE935585-E992-422A-8A45-4AD8CC38C4C9}" destId="{4F0F32BE-173C-4742-BD5A-C5B4A7F7A17B}" srcOrd="3" destOrd="0" presId="urn:microsoft.com/office/officeart/2005/8/layout/vList3"/>
    <dgm:cxn modelId="{AC363683-6F0A-480B-9F0C-6A737CF63043}" type="presParOf" srcId="{CE935585-E992-422A-8A45-4AD8CC38C4C9}" destId="{A968AF42-14CE-40D5-ABB4-3AF6878E2367}" srcOrd="4" destOrd="0" presId="urn:microsoft.com/office/officeart/2005/8/layout/vList3"/>
    <dgm:cxn modelId="{0D87B43E-1163-473E-BB5F-F5E2F7661491}" type="presParOf" srcId="{A968AF42-14CE-40D5-ABB4-3AF6878E2367}" destId="{E6FE2674-7FFD-4B4A-BE53-326DF7055774}" srcOrd="0" destOrd="0" presId="urn:microsoft.com/office/officeart/2005/8/layout/vList3"/>
    <dgm:cxn modelId="{8FEF049E-72A8-4365-ABF4-286D68F76AE3}" type="presParOf" srcId="{A968AF42-14CE-40D5-ABB4-3AF6878E2367}" destId="{BC8E7571-6FA2-4366-8187-CECEC319058D}" srcOrd="1" destOrd="0" presId="urn:microsoft.com/office/officeart/2005/8/layout/vList3"/>
    <dgm:cxn modelId="{AAA889D9-A5D5-4B0C-B502-7F0D3C0655DA}" type="presParOf" srcId="{CE935585-E992-422A-8A45-4AD8CC38C4C9}" destId="{B402C052-A3B0-40AD-928E-C2670E91B4CA}" srcOrd="5" destOrd="0" presId="urn:microsoft.com/office/officeart/2005/8/layout/vList3"/>
    <dgm:cxn modelId="{58B83738-FBA5-45CF-8E9B-26DB56EBA302}" type="presParOf" srcId="{CE935585-E992-422A-8A45-4AD8CC38C4C9}" destId="{29D1C8C0-F79F-4F20-81CC-4E155AFE4CD9}" srcOrd="6" destOrd="0" presId="urn:microsoft.com/office/officeart/2005/8/layout/vList3"/>
    <dgm:cxn modelId="{6AC61550-4615-4B4C-AD17-04CFDE8A9D1A}" type="presParOf" srcId="{29D1C8C0-F79F-4F20-81CC-4E155AFE4CD9}" destId="{7B277F04-319E-449F-9547-2BAD76BBC58F}" srcOrd="0" destOrd="0" presId="urn:microsoft.com/office/officeart/2005/8/layout/vList3"/>
    <dgm:cxn modelId="{B2729E25-8D6F-4E60-97F4-EFD8FB98FFDF}" type="presParOf" srcId="{29D1C8C0-F79F-4F20-81CC-4E155AFE4CD9}" destId="{27A52BD9-4B25-4DF5-A200-8B2A35EA8FBF}" srcOrd="1" destOrd="0" presId="urn:microsoft.com/office/officeart/2005/8/layout/vList3"/>
    <dgm:cxn modelId="{2516C57D-09A2-44DC-BF4A-8515DEB343C9}" type="presParOf" srcId="{CE935585-E992-422A-8A45-4AD8CC38C4C9}" destId="{03EDB8A0-2490-4A94-A530-D8F17EB5B84C}" srcOrd="7" destOrd="0" presId="urn:microsoft.com/office/officeart/2005/8/layout/vList3"/>
    <dgm:cxn modelId="{53F65AAB-1A8A-4208-92A3-D2396540F192}" type="presParOf" srcId="{CE935585-E992-422A-8A45-4AD8CC38C4C9}" destId="{DE09ACFD-9C8A-4079-865B-53A849D88F8A}" srcOrd="8" destOrd="0" presId="urn:microsoft.com/office/officeart/2005/8/layout/vList3"/>
    <dgm:cxn modelId="{A7815EDE-340D-4F1E-9321-12505DD26DB7}" type="presParOf" srcId="{DE09ACFD-9C8A-4079-865B-53A849D88F8A}" destId="{6EA579B9-6F98-4558-A358-30346041D92B}" srcOrd="0" destOrd="0" presId="urn:microsoft.com/office/officeart/2005/8/layout/vList3"/>
    <dgm:cxn modelId="{6BFE9E99-2986-48C9-A81B-43A8D135F461}" type="presParOf" srcId="{DE09ACFD-9C8A-4079-865B-53A849D88F8A}" destId="{E78D8AD2-6274-4D56-9070-77A9A2F33048}" srcOrd="1" destOrd="0" presId="urn:microsoft.com/office/officeart/2005/8/layout/vList3"/>
    <dgm:cxn modelId="{1B28E3C2-EF13-4F01-B807-919B5D3C66BB}" type="presParOf" srcId="{CE935585-E992-422A-8A45-4AD8CC38C4C9}" destId="{2C5C0295-4EF1-4406-B3DF-B8F035446EB8}" srcOrd="9" destOrd="0" presId="urn:microsoft.com/office/officeart/2005/8/layout/vList3"/>
    <dgm:cxn modelId="{3CC41095-1C54-44AB-B7BA-807263A16C78}" type="presParOf" srcId="{CE935585-E992-422A-8A45-4AD8CC38C4C9}" destId="{2B74F161-E364-456B-8B8B-202C4CA8E7B2}" srcOrd="10" destOrd="0" presId="urn:microsoft.com/office/officeart/2005/8/layout/vList3"/>
    <dgm:cxn modelId="{D01A2947-E4FD-4D33-9F7B-17ADC1B246E7}" type="presParOf" srcId="{2B74F161-E364-456B-8B8B-202C4CA8E7B2}" destId="{84F68F7F-0F5F-4B14-AF4D-CA50B547D910}" srcOrd="0" destOrd="0" presId="urn:microsoft.com/office/officeart/2005/8/layout/vList3"/>
    <dgm:cxn modelId="{B535B2F4-1E25-4B6C-B9D1-3FFBD8F717E6}" type="presParOf" srcId="{2B74F161-E364-456B-8B8B-202C4CA8E7B2}" destId="{A993F6E2-BC74-41D1-8EE3-6F719ED804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EB9B2F-34D2-4BCF-B6DD-3848C6ACCBAF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41AD41-D161-46CC-84A1-4F6970C133B8}">
      <dgm:prSet phldrT="[Tekst]" custT="1"/>
      <dgm:spPr/>
      <dgm:t>
        <a:bodyPr/>
        <a:lstStyle/>
        <a:p>
          <a:r>
            <a:rPr lang="pl-PL" sz="3200" b="1" dirty="0"/>
            <a:t>ZAMKNIĘTE</a:t>
          </a:r>
        </a:p>
      </dgm:t>
    </dgm:pt>
    <dgm:pt modelId="{3BA5227A-A56E-4B9F-BA92-A66D7C6AB7E5}" type="parTrans" cxnId="{1D5820A7-BE6F-45F7-8A23-B8DB132E8CB8}">
      <dgm:prSet/>
      <dgm:spPr/>
      <dgm:t>
        <a:bodyPr/>
        <a:lstStyle/>
        <a:p>
          <a:endParaRPr lang="pl-PL" b="1"/>
        </a:p>
      </dgm:t>
    </dgm:pt>
    <dgm:pt modelId="{4E6E6167-B8A1-47BB-96CB-9BD9F10B1396}" type="sibTrans" cxnId="{1D5820A7-BE6F-45F7-8A23-B8DB132E8CB8}">
      <dgm:prSet/>
      <dgm:spPr/>
      <dgm:t>
        <a:bodyPr/>
        <a:lstStyle/>
        <a:p>
          <a:endParaRPr lang="pl-PL" b="1"/>
        </a:p>
      </dgm:t>
    </dgm:pt>
    <dgm:pt modelId="{047FA518-AD0A-460C-9939-616F18A379FB}">
      <dgm:prSet phldrT="[Tekst]" custT="1"/>
      <dgm:spPr/>
      <dgm:t>
        <a:bodyPr/>
        <a:lstStyle/>
        <a:p>
          <a:r>
            <a:rPr lang="pl-PL" sz="2800" b="1" dirty="0"/>
            <a:t>na dobieranie</a:t>
          </a:r>
        </a:p>
      </dgm:t>
    </dgm:pt>
    <dgm:pt modelId="{81D6C99C-E617-462F-B4F1-9CA2B552E590}" type="parTrans" cxnId="{4E209342-432E-4847-92BE-9F31FF487362}">
      <dgm:prSet/>
      <dgm:spPr/>
      <dgm:t>
        <a:bodyPr/>
        <a:lstStyle/>
        <a:p>
          <a:endParaRPr lang="pl-PL" b="1"/>
        </a:p>
      </dgm:t>
    </dgm:pt>
    <dgm:pt modelId="{D3CFFCF0-26EC-49C3-BB88-1C4BC4BACF61}" type="sibTrans" cxnId="{4E209342-432E-4847-92BE-9F31FF487362}">
      <dgm:prSet/>
      <dgm:spPr/>
      <dgm:t>
        <a:bodyPr/>
        <a:lstStyle/>
        <a:p>
          <a:endParaRPr lang="pl-PL" b="1"/>
        </a:p>
      </dgm:t>
    </dgm:pt>
    <dgm:pt modelId="{09E9E92D-55CE-4776-8AB3-AEEAD3CA2697}">
      <dgm:prSet phldrT="[Tekst]" custT="1"/>
      <dgm:spPr/>
      <dgm:t>
        <a:bodyPr/>
        <a:lstStyle/>
        <a:p>
          <a:r>
            <a:rPr lang="pl-PL" sz="3200" b="1" dirty="0"/>
            <a:t>OTWARTE</a:t>
          </a:r>
        </a:p>
      </dgm:t>
    </dgm:pt>
    <dgm:pt modelId="{43113CBA-725F-47F2-A768-87339ADAA64C}" type="parTrans" cxnId="{1F14F31B-456E-4532-88C5-AF2930BA1AD6}">
      <dgm:prSet/>
      <dgm:spPr/>
      <dgm:t>
        <a:bodyPr/>
        <a:lstStyle/>
        <a:p>
          <a:endParaRPr lang="pl-PL" b="1"/>
        </a:p>
      </dgm:t>
    </dgm:pt>
    <dgm:pt modelId="{DCA4CA03-D8DD-43F7-8998-ED8644EE7B69}" type="sibTrans" cxnId="{1F14F31B-456E-4532-88C5-AF2930BA1AD6}">
      <dgm:prSet/>
      <dgm:spPr/>
      <dgm:t>
        <a:bodyPr/>
        <a:lstStyle/>
        <a:p>
          <a:endParaRPr lang="pl-PL" b="1"/>
        </a:p>
      </dgm:t>
    </dgm:pt>
    <dgm:pt modelId="{81E71C2B-1BF3-45B7-A944-D69ADDB65C00}">
      <dgm:prSet phldrT="[Tekst]" custT="1"/>
      <dgm:spPr/>
      <dgm:t>
        <a:bodyPr/>
        <a:lstStyle/>
        <a:p>
          <a:r>
            <a:rPr lang="pl-PL" sz="2800" b="1" dirty="0"/>
            <a:t>krótkiej odpowiedzi</a:t>
          </a:r>
        </a:p>
      </dgm:t>
    </dgm:pt>
    <dgm:pt modelId="{B42173FD-A1D7-4D6F-A151-F24EEEE531DA}" type="parTrans" cxnId="{ED62857A-92B6-4996-9A1E-50D05459700B}">
      <dgm:prSet/>
      <dgm:spPr/>
      <dgm:t>
        <a:bodyPr/>
        <a:lstStyle/>
        <a:p>
          <a:endParaRPr lang="pl-PL" b="1"/>
        </a:p>
      </dgm:t>
    </dgm:pt>
    <dgm:pt modelId="{6BE8E0BF-CBA7-4528-A29C-90C432A5A858}" type="sibTrans" cxnId="{ED62857A-92B6-4996-9A1E-50D05459700B}">
      <dgm:prSet/>
      <dgm:spPr/>
      <dgm:t>
        <a:bodyPr/>
        <a:lstStyle/>
        <a:p>
          <a:endParaRPr lang="pl-PL" b="1"/>
        </a:p>
      </dgm:t>
    </dgm:pt>
    <dgm:pt modelId="{E8B6E9C8-C44E-4D93-B51D-9416CA15960E}">
      <dgm:prSet phldrT="[Tekst]" custT="1"/>
      <dgm:spPr/>
      <dgm:t>
        <a:bodyPr/>
        <a:lstStyle/>
        <a:p>
          <a:r>
            <a:rPr lang="pl-PL" sz="2800" b="1" dirty="0"/>
            <a:t>z luką/lukami</a:t>
          </a:r>
        </a:p>
      </dgm:t>
    </dgm:pt>
    <dgm:pt modelId="{62559DAB-756C-4C97-BC77-130DE81843EE}" type="parTrans" cxnId="{6474A080-2158-48E7-A9EE-C9190095627B}">
      <dgm:prSet/>
      <dgm:spPr/>
      <dgm:t>
        <a:bodyPr/>
        <a:lstStyle/>
        <a:p>
          <a:endParaRPr lang="pl-PL" b="1"/>
        </a:p>
      </dgm:t>
    </dgm:pt>
    <dgm:pt modelId="{A9418D50-3904-4A3B-91BB-17866BE209A4}" type="sibTrans" cxnId="{6474A080-2158-48E7-A9EE-C9190095627B}">
      <dgm:prSet/>
      <dgm:spPr/>
      <dgm:t>
        <a:bodyPr/>
        <a:lstStyle/>
        <a:p>
          <a:endParaRPr lang="pl-PL" b="1"/>
        </a:p>
      </dgm:t>
    </dgm:pt>
    <dgm:pt modelId="{8CA067E2-F47F-4C92-A27C-D238E3364E07}">
      <dgm:prSet phldrT="[Tekst]" custT="1"/>
      <dgm:spPr/>
      <dgm:t>
        <a:bodyPr/>
        <a:lstStyle/>
        <a:p>
          <a:r>
            <a:rPr lang="pl-PL" sz="2800" b="1" dirty="0"/>
            <a:t>wielokrotnego wyboru</a:t>
          </a:r>
        </a:p>
      </dgm:t>
    </dgm:pt>
    <dgm:pt modelId="{F0F4998E-6130-49A8-B1D8-D2F47A066ABB}" type="parTrans" cxnId="{40023FF1-2445-46A6-A8A1-ADCA7309E689}">
      <dgm:prSet/>
      <dgm:spPr/>
      <dgm:t>
        <a:bodyPr/>
        <a:lstStyle/>
        <a:p>
          <a:endParaRPr lang="pl-PL" b="1"/>
        </a:p>
      </dgm:t>
    </dgm:pt>
    <dgm:pt modelId="{E1D1C1AE-D46F-441F-A2EB-CDB331A26EBD}" type="sibTrans" cxnId="{40023FF1-2445-46A6-A8A1-ADCA7309E689}">
      <dgm:prSet/>
      <dgm:spPr/>
      <dgm:t>
        <a:bodyPr/>
        <a:lstStyle/>
        <a:p>
          <a:endParaRPr lang="pl-PL" b="1"/>
        </a:p>
      </dgm:t>
    </dgm:pt>
    <dgm:pt modelId="{D5D6F38E-8629-43A5-9B9D-2FFE53DF7AD0}">
      <dgm:prSet phldrT="[Tekst]" custT="1"/>
      <dgm:spPr/>
      <dgm:t>
        <a:bodyPr/>
        <a:lstStyle/>
        <a:p>
          <a:r>
            <a:rPr lang="pl-PL" sz="2800" b="1" dirty="0"/>
            <a:t>odpowiedzi         na pytania</a:t>
          </a:r>
        </a:p>
      </dgm:t>
    </dgm:pt>
    <dgm:pt modelId="{B900717C-8C59-441E-BF9F-37DD3AEAFDBD}" type="parTrans" cxnId="{0722625D-FE38-472F-8FDA-574248467C1A}">
      <dgm:prSet/>
      <dgm:spPr/>
      <dgm:t>
        <a:bodyPr/>
        <a:lstStyle/>
        <a:p>
          <a:endParaRPr lang="pl-PL" b="1"/>
        </a:p>
      </dgm:t>
    </dgm:pt>
    <dgm:pt modelId="{8085A0F8-AA3D-4545-98BF-F40272196109}" type="sibTrans" cxnId="{0722625D-FE38-472F-8FDA-574248467C1A}">
      <dgm:prSet/>
      <dgm:spPr/>
      <dgm:t>
        <a:bodyPr/>
        <a:lstStyle/>
        <a:p>
          <a:endParaRPr lang="pl-PL" b="1"/>
        </a:p>
      </dgm:t>
    </dgm:pt>
    <dgm:pt modelId="{2BDEB11D-BF94-4030-B057-1629C045160F}">
      <dgm:prSet phldrT="[Tekst]"/>
      <dgm:spPr/>
      <dgm:t>
        <a:bodyPr/>
        <a:lstStyle/>
        <a:p>
          <a:r>
            <a:rPr lang="pl-PL" b="1" dirty="0"/>
            <a:t>parafraza/ tłumaczenie zdań</a:t>
          </a:r>
        </a:p>
      </dgm:t>
    </dgm:pt>
    <dgm:pt modelId="{8AE6FF6B-131F-49AF-9FF0-ED92BB6FAB0F}" type="parTrans" cxnId="{FAE083D5-B41A-40E9-90C7-D4F323329C20}">
      <dgm:prSet/>
      <dgm:spPr/>
      <dgm:t>
        <a:bodyPr/>
        <a:lstStyle/>
        <a:p>
          <a:endParaRPr lang="pl-PL"/>
        </a:p>
      </dgm:t>
    </dgm:pt>
    <dgm:pt modelId="{EA2C467F-F620-434F-A31B-72961A345B21}" type="sibTrans" cxnId="{FAE083D5-B41A-40E9-90C7-D4F323329C20}">
      <dgm:prSet/>
      <dgm:spPr/>
      <dgm:t>
        <a:bodyPr/>
        <a:lstStyle/>
        <a:p>
          <a:endParaRPr lang="pl-PL"/>
        </a:p>
      </dgm:t>
    </dgm:pt>
    <dgm:pt modelId="{31C267AE-90B0-4ABF-B587-51D767A626C6}" type="pres">
      <dgm:prSet presAssocID="{ADEB9B2F-34D2-4BCF-B6DD-3848C6ACCB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956EC27-CD4C-4D13-A99E-34D5FBBF23DC}" type="pres">
      <dgm:prSet presAssocID="{CC41AD41-D161-46CC-84A1-4F6970C133B8}" presName="root" presStyleCnt="0"/>
      <dgm:spPr/>
    </dgm:pt>
    <dgm:pt modelId="{62B8A443-CD4C-43AB-A113-5BB9F878F786}" type="pres">
      <dgm:prSet presAssocID="{CC41AD41-D161-46CC-84A1-4F6970C133B8}" presName="rootComposite" presStyleCnt="0"/>
      <dgm:spPr/>
    </dgm:pt>
    <dgm:pt modelId="{C282C52F-8293-40A3-84C6-D70BFDD3F2D6}" type="pres">
      <dgm:prSet presAssocID="{CC41AD41-D161-46CC-84A1-4F6970C133B8}" presName="rootText" presStyleLbl="node1" presStyleIdx="0" presStyleCnt="2" custScaleX="167416" custScaleY="72568" custLinFactNeighborX="-30113" custLinFactNeighborY="-772"/>
      <dgm:spPr/>
      <dgm:t>
        <a:bodyPr/>
        <a:lstStyle/>
        <a:p>
          <a:endParaRPr lang="pl-PL"/>
        </a:p>
      </dgm:t>
    </dgm:pt>
    <dgm:pt modelId="{1363F357-57C2-4B63-B2E7-14C5EC3E5AD6}" type="pres">
      <dgm:prSet presAssocID="{CC41AD41-D161-46CC-84A1-4F6970C133B8}" presName="rootConnector" presStyleLbl="node1" presStyleIdx="0" presStyleCnt="2"/>
      <dgm:spPr/>
      <dgm:t>
        <a:bodyPr/>
        <a:lstStyle/>
        <a:p>
          <a:endParaRPr lang="pl-PL"/>
        </a:p>
      </dgm:t>
    </dgm:pt>
    <dgm:pt modelId="{0E32CC48-1427-47DA-9BE8-094FEBCAF043}" type="pres">
      <dgm:prSet presAssocID="{CC41AD41-D161-46CC-84A1-4F6970C133B8}" presName="childShape" presStyleCnt="0"/>
      <dgm:spPr/>
    </dgm:pt>
    <dgm:pt modelId="{54F31099-C20D-4F89-B9CE-809727498389}" type="pres">
      <dgm:prSet presAssocID="{81D6C99C-E617-462F-B4F1-9CA2B552E590}" presName="Name13" presStyleLbl="parChTrans1D2" presStyleIdx="0" presStyleCnt="6"/>
      <dgm:spPr/>
      <dgm:t>
        <a:bodyPr/>
        <a:lstStyle/>
        <a:p>
          <a:endParaRPr lang="pl-PL"/>
        </a:p>
      </dgm:t>
    </dgm:pt>
    <dgm:pt modelId="{4C0D9F3F-00B4-4E1F-ACE3-B1FA0BFC479A}" type="pres">
      <dgm:prSet presAssocID="{047FA518-AD0A-460C-9939-616F18A379FB}" presName="childText" presStyleLbl="bgAcc1" presStyleIdx="0" presStyleCnt="6" custScaleX="167416" custScaleY="168194" custLinFactNeighborX="-5239" custLinFactNeighborY="-23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8375D2-6475-4790-AD2A-079C3D063AFF}" type="pres">
      <dgm:prSet presAssocID="{F0F4998E-6130-49A8-B1D8-D2F47A066ABB}" presName="Name13" presStyleLbl="parChTrans1D2" presStyleIdx="1" presStyleCnt="6"/>
      <dgm:spPr/>
      <dgm:t>
        <a:bodyPr/>
        <a:lstStyle/>
        <a:p>
          <a:endParaRPr lang="pl-PL"/>
        </a:p>
      </dgm:t>
    </dgm:pt>
    <dgm:pt modelId="{FE769705-0038-455C-BDCD-E236518420D9}" type="pres">
      <dgm:prSet presAssocID="{8CA067E2-F47F-4C92-A27C-D238E3364E07}" presName="childText" presStyleLbl="bgAcc1" presStyleIdx="1" presStyleCnt="6" custScaleX="199985" custScaleY="184790" custLinFactNeighborX="-6204" custLinFactNeighborY="-23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B9683-B418-46B3-B73B-0DD69F365DE7}" type="pres">
      <dgm:prSet presAssocID="{09E9E92D-55CE-4776-8AB3-AEEAD3CA2697}" presName="root" presStyleCnt="0"/>
      <dgm:spPr/>
    </dgm:pt>
    <dgm:pt modelId="{63826A18-09D1-4603-A559-741D10E97E11}" type="pres">
      <dgm:prSet presAssocID="{09E9E92D-55CE-4776-8AB3-AEEAD3CA2697}" presName="rootComposite" presStyleCnt="0"/>
      <dgm:spPr/>
    </dgm:pt>
    <dgm:pt modelId="{1A00AA5B-9F42-409C-9B16-B2FF3933D4B8}" type="pres">
      <dgm:prSet presAssocID="{09E9E92D-55CE-4776-8AB3-AEEAD3CA2697}" presName="rootText" presStyleLbl="node1" presStyleIdx="1" presStyleCnt="2" custScaleX="167416" custScaleY="72568"/>
      <dgm:spPr/>
      <dgm:t>
        <a:bodyPr/>
        <a:lstStyle/>
        <a:p>
          <a:endParaRPr lang="pl-PL"/>
        </a:p>
      </dgm:t>
    </dgm:pt>
    <dgm:pt modelId="{8F8FF09F-2247-4D5A-AA3C-38753F96F7E9}" type="pres">
      <dgm:prSet presAssocID="{09E9E92D-55CE-4776-8AB3-AEEAD3CA2697}" presName="rootConnector" presStyleLbl="node1" presStyleIdx="1" presStyleCnt="2"/>
      <dgm:spPr/>
      <dgm:t>
        <a:bodyPr/>
        <a:lstStyle/>
        <a:p>
          <a:endParaRPr lang="pl-PL"/>
        </a:p>
      </dgm:t>
    </dgm:pt>
    <dgm:pt modelId="{E71C1676-01C2-4C7D-A529-6410E776DDB1}" type="pres">
      <dgm:prSet presAssocID="{09E9E92D-55CE-4776-8AB3-AEEAD3CA2697}" presName="childShape" presStyleCnt="0"/>
      <dgm:spPr/>
    </dgm:pt>
    <dgm:pt modelId="{FCD1994E-14F1-4E34-AC85-1E5839F20D56}" type="pres">
      <dgm:prSet presAssocID="{B42173FD-A1D7-4D6F-A151-F24EEEE531DA}" presName="Name13" presStyleLbl="parChTrans1D2" presStyleIdx="2" presStyleCnt="6"/>
      <dgm:spPr/>
      <dgm:t>
        <a:bodyPr/>
        <a:lstStyle/>
        <a:p>
          <a:endParaRPr lang="pl-PL"/>
        </a:p>
      </dgm:t>
    </dgm:pt>
    <dgm:pt modelId="{768C3770-BF88-4B24-A117-C9590B99E5CE}" type="pres">
      <dgm:prSet presAssocID="{81E71C2B-1BF3-45B7-A944-D69ADDB65C00}" presName="childText" presStyleLbl="bgAcc1" presStyleIdx="2" presStyleCnt="6" custScaleX="167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A267D2-73AB-49B0-950D-BAF3C38E7323}" type="pres">
      <dgm:prSet presAssocID="{62559DAB-756C-4C97-BC77-130DE81843EE}" presName="Name13" presStyleLbl="parChTrans1D2" presStyleIdx="3" presStyleCnt="6"/>
      <dgm:spPr/>
      <dgm:t>
        <a:bodyPr/>
        <a:lstStyle/>
        <a:p>
          <a:endParaRPr lang="pl-PL"/>
        </a:p>
      </dgm:t>
    </dgm:pt>
    <dgm:pt modelId="{3D820D27-E26D-401E-8166-2A8A23A3731C}" type="pres">
      <dgm:prSet presAssocID="{E8B6E9C8-C44E-4D93-B51D-9416CA15960E}" presName="childText" presStyleLbl="bgAcc1" presStyleIdx="3" presStyleCnt="6" custScaleX="167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4C8EF6-7DE2-4105-BB14-8F72658FF251}" type="pres">
      <dgm:prSet presAssocID="{B900717C-8C59-441E-BF9F-37DD3AEAFDBD}" presName="Name13" presStyleLbl="parChTrans1D2" presStyleIdx="4" presStyleCnt="6"/>
      <dgm:spPr/>
      <dgm:t>
        <a:bodyPr/>
        <a:lstStyle/>
        <a:p>
          <a:endParaRPr lang="pl-PL"/>
        </a:p>
      </dgm:t>
    </dgm:pt>
    <dgm:pt modelId="{D96CDFFA-DF15-401E-8B24-9D2FB0C31F50}" type="pres">
      <dgm:prSet presAssocID="{D5D6F38E-8629-43A5-9B9D-2FFE53DF7AD0}" presName="childText" presStyleLbl="bgAcc1" presStyleIdx="4" presStyleCnt="6" custScaleX="167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05B4C1-725E-4BF0-9811-FE7A6A46B9F7}" type="pres">
      <dgm:prSet presAssocID="{8AE6FF6B-131F-49AF-9FF0-ED92BB6FAB0F}" presName="Name13" presStyleLbl="parChTrans1D2" presStyleIdx="5" presStyleCnt="6"/>
      <dgm:spPr/>
      <dgm:t>
        <a:bodyPr/>
        <a:lstStyle/>
        <a:p>
          <a:endParaRPr lang="pl-PL"/>
        </a:p>
      </dgm:t>
    </dgm:pt>
    <dgm:pt modelId="{365DA101-EE6C-4C09-A4F3-8DF4C086F8A0}" type="pres">
      <dgm:prSet presAssocID="{2BDEB11D-BF94-4030-B057-1629C045160F}" presName="childText" presStyleLbl="bgAcc1" presStyleIdx="5" presStyleCnt="6" custScaleX="167416" custLinFactNeighborX="-4756" custLinFactNeighborY="-7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62857A-92B6-4996-9A1E-50D05459700B}" srcId="{09E9E92D-55CE-4776-8AB3-AEEAD3CA2697}" destId="{81E71C2B-1BF3-45B7-A944-D69ADDB65C00}" srcOrd="0" destOrd="0" parTransId="{B42173FD-A1D7-4D6F-A151-F24EEEE531DA}" sibTransId="{6BE8E0BF-CBA7-4528-A29C-90C432A5A858}"/>
    <dgm:cxn modelId="{FAE083D5-B41A-40E9-90C7-D4F323329C20}" srcId="{09E9E92D-55CE-4776-8AB3-AEEAD3CA2697}" destId="{2BDEB11D-BF94-4030-B057-1629C045160F}" srcOrd="3" destOrd="0" parTransId="{8AE6FF6B-131F-49AF-9FF0-ED92BB6FAB0F}" sibTransId="{EA2C467F-F620-434F-A31B-72961A345B21}"/>
    <dgm:cxn modelId="{4E209342-432E-4847-92BE-9F31FF487362}" srcId="{CC41AD41-D161-46CC-84A1-4F6970C133B8}" destId="{047FA518-AD0A-460C-9939-616F18A379FB}" srcOrd="0" destOrd="0" parTransId="{81D6C99C-E617-462F-B4F1-9CA2B552E590}" sibTransId="{D3CFFCF0-26EC-49C3-BB88-1C4BC4BACF61}"/>
    <dgm:cxn modelId="{A64E7793-E1BD-4130-843E-8D6D2B576BF1}" type="presOf" srcId="{047FA518-AD0A-460C-9939-616F18A379FB}" destId="{4C0D9F3F-00B4-4E1F-ACE3-B1FA0BFC479A}" srcOrd="0" destOrd="0" presId="urn:microsoft.com/office/officeart/2005/8/layout/hierarchy3"/>
    <dgm:cxn modelId="{0ADF013E-A2D5-47BA-BD72-B2179FC74046}" type="presOf" srcId="{B42173FD-A1D7-4D6F-A151-F24EEEE531DA}" destId="{FCD1994E-14F1-4E34-AC85-1E5839F20D56}" srcOrd="0" destOrd="0" presId="urn:microsoft.com/office/officeart/2005/8/layout/hierarchy3"/>
    <dgm:cxn modelId="{6B959F93-5A72-441A-813D-1F72A1FBAD6D}" type="presOf" srcId="{09E9E92D-55CE-4776-8AB3-AEEAD3CA2697}" destId="{8F8FF09F-2247-4D5A-AA3C-38753F96F7E9}" srcOrd="1" destOrd="0" presId="urn:microsoft.com/office/officeart/2005/8/layout/hierarchy3"/>
    <dgm:cxn modelId="{1D5820A7-BE6F-45F7-8A23-B8DB132E8CB8}" srcId="{ADEB9B2F-34D2-4BCF-B6DD-3848C6ACCBAF}" destId="{CC41AD41-D161-46CC-84A1-4F6970C133B8}" srcOrd="0" destOrd="0" parTransId="{3BA5227A-A56E-4B9F-BA92-A66D7C6AB7E5}" sibTransId="{4E6E6167-B8A1-47BB-96CB-9BD9F10B1396}"/>
    <dgm:cxn modelId="{EFCA107B-7044-4AE2-A73E-3A90AE1A447B}" type="presOf" srcId="{CC41AD41-D161-46CC-84A1-4F6970C133B8}" destId="{1363F357-57C2-4B63-B2E7-14C5EC3E5AD6}" srcOrd="1" destOrd="0" presId="urn:microsoft.com/office/officeart/2005/8/layout/hierarchy3"/>
    <dgm:cxn modelId="{6474A080-2158-48E7-A9EE-C9190095627B}" srcId="{09E9E92D-55CE-4776-8AB3-AEEAD3CA2697}" destId="{E8B6E9C8-C44E-4D93-B51D-9416CA15960E}" srcOrd="1" destOrd="0" parTransId="{62559DAB-756C-4C97-BC77-130DE81843EE}" sibTransId="{A9418D50-3904-4A3B-91BB-17866BE209A4}"/>
    <dgm:cxn modelId="{303AE1B0-2393-410A-B301-A31049DE4545}" type="presOf" srcId="{2BDEB11D-BF94-4030-B057-1629C045160F}" destId="{365DA101-EE6C-4C09-A4F3-8DF4C086F8A0}" srcOrd="0" destOrd="0" presId="urn:microsoft.com/office/officeart/2005/8/layout/hierarchy3"/>
    <dgm:cxn modelId="{722C1B4D-66BB-4546-B957-5BF823AB787B}" type="presOf" srcId="{81D6C99C-E617-462F-B4F1-9CA2B552E590}" destId="{54F31099-C20D-4F89-B9CE-809727498389}" srcOrd="0" destOrd="0" presId="urn:microsoft.com/office/officeart/2005/8/layout/hierarchy3"/>
    <dgm:cxn modelId="{3DCE4C41-7E4F-4E46-87AC-001D01C62F03}" type="presOf" srcId="{E8B6E9C8-C44E-4D93-B51D-9416CA15960E}" destId="{3D820D27-E26D-401E-8166-2A8A23A3731C}" srcOrd="0" destOrd="0" presId="urn:microsoft.com/office/officeart/2005/8/layout/hierarchy3"/>
    <dgm:cxn modelId="{0F274DD9-79ED-49E2-A15D-282DD3369CAB}" type="presOf" srcId="{81E71C2B-1BF3-45B7-A944-D69ADDB65C00}" destId="{768C3770-BF88-4B24-A117-C9590B99E5CE}" srcOrd="0" destOrd="0" presId="urn:microsoft.com/office/officeart/2005/8/layout/hierarchy3"/>
    <dgm:cxn modelId="{340B7F35-833C-44E0-8C7E-F6DE81EABF00}" type="presOf" srcId="{8CA067E2-F47F-4C92-A27C-D238E3364E07}" destId="{FE769705-0038-455C-BDCD-E236518420D9}" srcOrd="0" destOrd="0" presId="urn:microsoft.com/office/officeart/2005/8/layout/hierarchy3"/>
    <dgm:cxn modelId="{D43BF5BB-0F84-4896-884C-A9978C863324}" type="presOf" srcId="{09E9E92D-55CE-4776-8AB3-AEEAD3CA2697}" destId="{1A00AA5B-9F42-409C-9B16-B2FF3933D4B8}" srcOrd="0" destOrd="0" presId="urn:microsoft.com/office/officeart/2005/8/layout/hierarchy3"/>
    <dgm:cxn modelId="{02BF23C7-B6AC-423F-8DF3-0DC42739EF4E}" type="presOf" srcId="{F0F4998E-6130-49A8-B1D8-D2F47A066ABB}" destId="{588375D2-6475-4790-AD2A-079C3D063AFF}" srcOrd="0" destOrd="0" presId="urn:microsoft.com/office/officeart/2005/8/layout/hierarchy3"/>
    <dgm:cxn modelId="{CA1DC8A6-64DA-4133-B0D8-6E2457EE9384}" type="presOf" srcId="{D5D6F38E-8629-43A5-9B9D-2FFE53DF7AD0}" destId="{D96CDFFA-DF15-401E-8B24-9D2FB0C31F50}" srcOrd="0" destOrd="0" presId="urn:microsoft.com/office/officeart/2005/8/layout/hierarchy3"/>
    <dgm:cxn modelId="{3E93B980-F0D0-4246-8CCD-5FA283248BB2}" type="presOf" srcId="{62559DAB-756C-4C97-BC77-130DE81843EE}" destId="{CBA267D2-73AB-49B0-950D-BAF3C38E7323}" srcOrd="0" destOrd="0" presId="urn:microsoft.com/office/officeart/2005/8/layout/hierarchy3"/>
    <dgm:cxn modelId="{1F14F31B-456E-4532-88C5-AF2930BA1AD6}" srcId="{ADEB9B2F-34D2-4BCF-B6DD-3848C6ACCBAF}" destId="{09E9E92D-55CE-4776-8AB3-AEEAD3CA2697}" srcOrd="1" destOrd="0" parTransId="{43113CBA-725F-47F2-A768-87339ADAA64C}" sibTransId="{DCA4CA03-D8DD-43F7-8998-ED8644EE7B69}"/>
    <dgm:cxn modelId="{D988BADB-493F-48A1-B6C7-912D70DDEAD8}" type="presOf" srcId="{B900717C-8C59-441E-BF9F-37DD3AEAFDBD}" destId="{8E4C8EF6-7DE2-4105-BB14-8F72658FF251}" srcOrd="0" destOrd="0" presId="urn:microsoft.com/office/officeart/2005/8/layout/hierarchy3"/>
    <dgm:cxn modelId="{AEC1CFDE-40FD-4C73-A233-DD79FB62625F}" type="presOf" srcId="{ADEB9B2F-34D2-4BCF-B6DD-3848C6ACCBAF}" destId="{31C267AE-90B0-4ABF-B587-51D767A626C6}" srcOrd="0" destOrd="0" presId="urn:microsoft.com/office/officeart/2005/8/layout/hierarchy3"/>
    <dgm:cxn modelId="{0722625D-FE38-472F-8FDA-574248467C1A}" srcId="{09E9E92D-55CE-4776-8AB3-AEEAD3CA2697}" destId="{D5D6F38E-8629-43A5-9B9D-2FFE53DF7AD0}" srcOrd="2" destOrd="0" parTransId="{B900717C-8C59-441E-BF9F-37DD3AEAFDBD}" sibTransId="{8085A0F8-AA3D-4545-98BF-F40272196109}"/>
    <dgm:cxn modelId="{5B87C75A-8A1A-45D3-8E45-D59CB67C5399}" type="presOf" srcId="{CC41AD41-D161-46CC-84A1-4F6970C133B8}" destId="{C282C52F-8293-40A3-84C6-D70BFDD3F2D6}" srcOrd="0" destOrd="0" presId="urn:microsoft.com/office/officeart/2005/8/layout/hierarchy3"/>
    <dgm:cxn modelId="{40023FF1-2445-46A6-A8A1-ADCA7309E689}" srcId="{CC41AD41-D161-46CC-84A1-4F6970C133B8}" destId="{8CA067E2-F47F-4C92-A27C-D238E3364E07}" srcOrd="1" destOrd="0" parTransId="{F0F4998E-6130-49A8-B1D8-D2F47A066ABB}" sibTransId="{E1D1C1AE-D46F-441F-A2EB-CDB331A26EBD}"/>
    <dgm:cxn modelId="{67419F35-4A0B-4E03-93CE-6FF76BB4C6B3}" type="presOf" srcId="{8AE6FF6B-131F-49AF-9FF0-ED92BB6FAB0F}" destId="{8305B4C1-725E-4BF0-9811-FE7A6A46B9F7}" srcOrd="0" destOrd="0" presId="urn:microsoft.com/office/officeart/2005/8/layout/hierarchy3"/>
    <dgm:cxn modelId="{1C702026-5849-469E-8A7A-000047701D26}" type="presParOf" srcId="{31C267AE-90B0-4ABF-B587-51D767A626C6}" destId="{9956EC27-CD4C-4D13-A99E-34D5FBBF23DC}" srcOrd="0" destOrd="0" presId="urn:microsoft.com/office/officeart/2005/8/layout/hierarchy3"/>
    <dgm:cxn modelId="{C7C70A8E-70B5-432A-AF73-F8616DA81008}" type="presParOf" srcId="{9956EC27-CD4C-4D13-A99E-34D5FBBF23DC}" destId="{62B8A443-CD4C-43AB-A113-5BB9F878F786}" srcOrd="0" destOrd="0" presId="urn:microsoft.com/office/officeart/2005/8/layout/hierarchy3"/>
    <dgm:cxn modelId="{E34FC9AC-D542-48A6-9909-C42407F6F52E}" type="presParOf" srcId="{62B8A443-CD4C-43AB-A113-5BB9F878F786}" destId="{C282C52F-8293-40A3-84C6-D70BFDD3F2D6}" srcOrd="0" destOrd="0" presId="urn:microsoft.com/office/officeart/2005/8/layout/hierarchy3"/>
    <dgm:cxn modelId="{316867D8-738C-464C-890E-DEB282B177D6}" type="presParOf" srcId="{62B8A443-CD4C-43AB-A113-5BB9F878F786}" destId="{1363F357-57C2-4B63-B2E7-14C5EC3E5AD6}" srcOrd="1" destOrd="0" presId="urn:microsoft.com/office/officeart/2005/8/layout/hierarchy3"/>
    <dgm:cxn modelId="{81C1CEA8-6B66-4AA8-ADB8-50FB6417528C}" type="presParOf" srcId="{9956EC27-CD4C-4D13-A99E-34D5FBBF23DC}" destId="{0E32CC48-1427-47DA-9BE8-094FEBCAF043}" srcOrd="1" destOrd="0" presId="urn:microsoft.com/office/officeart/2005/8/layout/hierarchy3"/>
    <dgm:cxn modelId="{9A41C5FB-5F62-425B-8DA3-218805520758}" type="presParOf" srcId="{0E32CC48-1427-47DA-9BE8-094FEBCAF043}" destId="{54F31099-C20D-4F89-B9CE-809727498389}" srcOrd="0" destOrd="0" presId="urn:microsoft.com/office/officeart/2005/8/layout/hierarchy3"/>
    <dgm:cxn modelId="{C2051897-101B-4CA6-9596-D8B6CBE52DC1}" type="presParOf" srcId="{0E32CC48-1427-47DA-9BE8-094FEBCAF043}" destId="{4C0D9F3F-00B4-4E1F-ACE3-B1FA0BFC479A}" srcOrd="1" destOrd="0" presId="urn:microsoft.com/office/officeart/2005/8/layout/hierarchy3"/>
    <dgm:cxn modelId="{E6674970-D884-4EE4-B067-A88122F2A384}" type="presParOf" srcId="{0E32CC48-1427-47DA-9BE8-094FEBCAF043}" destId="{588375D2-6475-4790-AD2A-079C3D063AFF}" srcOrd="2" destOrd="0" presId="urn:microsoft.com/office/officeart/2005/8/layout/hierarchy3"/>
    <dgm:cxn modelId="{28375A72-6CCE-44D9-AA84-F84F6C7CED59}" type="presParOf" srcId="{0E32CC48-1427-47DA-9BE8-094FEBCAF043}" destId="{FE769705-0038-455C-BDCD-E236518420D9}" srcOrd="3" destOrd="0" presId="urn:microsoft.com/office/officeart/2005/8/layout/hierarchy3"/>
    <dgm:cxn modelId="{F96F5B70-F9BC-456A-9E84-00D89D3406E0}" type="presParOf" srcId="{31C267AE-90B0-4ABF-B587-51D767A626C6}" destId="{0DCB9683-B418-46B3-B73B-0DD69F365DE7}" srcOrd="1" destOrd="0" presId="urn:microsoft.com/office/officeart/2005/8/layout/hierarchy3"/>
    <dgm:cxn modelId="{E9D6020D-AC9A-457E-B242-26C3A4A32C57}" type="presParOf" srcId="{0DCB9683-B418-46B3-B73B-0DD69F365DE7}" destId="{63826A18-09D1-4603-A559-741D10E97E11}" srcOrd="0" destOrd="0" presId="urn:microsoft.com/office/officeart/2005/8/layout/hierarchy3"/>
    <dgm:cxn modelId="{582396F8-2A71-47B6-9169-E149BE404734}" type="presParOf" srcId="{63826A18-09D1-4603-A559-741D10E97E11}" destId="{1A00AA5B-9F42-409C-9B16-B2FF3933D4B8}" srcOrd="0" destOrd="0" presId="urn:microsoft.com/office/officeart/2005/8/layout/hierarchy3"/>
    <dgm:cxn modelId="{1709BB87-D282-4CC0-8636-E191412122DA}" type="presParOf" srcId="{63826A18-09D1-4603-A559-741D10E97E11}" destId="{8F8FF09F-2247-4D5A-AA3C-38753F96F7E9}" srcOrd="1" destOrd="0" presId="urn:microsoft.com/office/officeart/2005/8/layout/hierarchy3"/>
    <dgm:cxn modelId="{6CCAC21F-04E9-4E50-904A-D7F536F83E3F}" type="presParOf" srcId="{0DCB9683-B418-46B3-B73B-0DD69F365DE7}" destId="{E71C1676-01C2-4C7D-A529-6410E776DDB1}" srcOrd="1" destOrd="0" presId="urn:microsoft.com/office/officeart/2005/8/layout/hierarchy3"/>
    <dgm:cxn modelId="{42EE7628-FDE0-4868-B9B3-3F020F8232BE}" type="presParOf" srcId="{E71C1676-01C2-4C7D-A529-6410E776DDB1}" destId="{FCD1994E-14F1-4E34-AC85-1E5839F20D56}" srcOrd="0" destOrd="0" presId="urn:microsoft.com/office/officeart/2005/8/layout/hierarchy3"/>
    <dgm:cxn modelId="{8B173D15-5D0C-4DCC-A8BA-EADF337D6980}" type="presParOf" srcId="{E71C1676-01C2-4C7D-A529-6410E776DDB1}" destId="{768C3770-BF88-4B24-A117-C9590B99E5CE}" srcOrd="1" destOrd="0" presId="urn:microsoft.com/office/officeart/2005/8/layout/hierarchy3"/>
    <dgm:cxn modelId="{ED823A9A-1851-4172-8CDE-D26DA25F5B55}" type="presParOf" srcId="{E71C1676-01C2-4C7D-A529-6410E776DDB1}" destId="{CBA267D2-73AB-49B0-950D-BAF3C38E7323}" srcOrd="2" destOrd="0" presId="urn:microsoft.com/office/officeart/2005/8/layout/hierarchy3"/>
    <dgm:cxn modelId="{1DA43EA3-B8D3-47B6-A503-C979210C4EA2}" type="presParOf" srcId="{E71C1676-01C2-4C7D-A529-6410E776DDB1}" destId="{3D820D27-E26D-401E-8166-2A8A23A3731C}" srcOrd="3" destOrd="0" presId="urn:microsoft.com/office/officeart/2005/8/layout/hierarchy3"/>
    <dgm:cxn modelId="{6C390A97-0F71-49D2-8A01-46A68EBDA345}" type="presParOf" srcId="{E71C1676-01C2-4C7D-A529-6410E776DDB1}" destId="{8E4C8EF6-7DE2-4105-BB14-8F72658FF251}" srcOrd="4" destOrd="0" presId="urn:microsoft.com/office/officeart/2005/8/layout/hierarchy3"/>
    <dgm:cxn modelId="{A0726E42-BBC9-4926-840E-294FBDA72625}" type="presParOf" srcId="{E71C1676-01C2-4C7D-A529-6410E776DDB1}" destId="{D96CDFFA-DF15-401E-8B24-9D2FB0C31F50}" srcOrd="5" destOrd="0" presId="urn:microsoft.com/office/officeart/2005/8/layout/hierarchy3"/>
    <dgm:cxn modelId="{3C6136D2-2A5E-4EC2-80AF-BC4122672A6B}" type="presParOf" srcId="{E71C1676-01C2-4C7D-A529-6410E776DDB1}" destId="{8305B4C1-725E-4BF0-9811-FE7A6A46B9F7}" srcOrd="6" destOrd="0" presId="urn:microsoft.com/office/officeart/2005/8/layout/hierarchy3"/>
    <dgm:cxn modelId="{9AFAEEF1-D186-4D5F-AFE4-11F6DBF724F4}" type="presParOf" srcId="{E71C1676-01C2-4C7D-A529-6410E776DDB1}" destId="{365DA101-EE6C-4C09-A4F3-8DF4C086F8A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6C4E40-B628-4A15-A18F-F73C8E6F8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4FF01D-1EAC-46A5-B91F-CE6977CBFC55}" type="pres">
      <dgm:prSet presAssocID="{596C4E40-B628-4A15-A18F-F73C8E6F8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E19FB28A-8A10-4F61-9FAA-A8819F777C26}" type="presOf" srcId="{596C4E40-B628-4A15-A18F-F73C8E6F8206}" destId="{5F4FF01D-1EAC-46A5-B91F-CE6977CB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9587A747-C13E-4298-B5FC-1223B79A03AB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gm:t>
    </dgm:pt>
    <dgm:pt modelId="{B18195DA-5A2E-4EBE-BEBD-54B91565BB13}" type="parTrans" cxnId="{D65988BF-F239-4489-9BA4-6648EA5525D0}">
      <dgm:prSet/>
      <dgm:spPr/>
      <dgm:t>
        <a:bodyPr/>
        <a:lstStyle/>
        <a:p>
          <a:endParaRPr lang="pl-PL"/>
        </a:p>
      </dgm:t>
    </dgm:pt>
    <dgm:pt modelId="{24629CA3-5595-41F9-9EAA-33C15E8EFFC3}" type="sibTrans" cxnId="{D65988BF-F239-4489-9BA4-6648EA5525D0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3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3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3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3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A968AF42-14CE-40D5-ABB4-3AF6878E2367}" type="pres">
      <dgm:prSet presAssocID="{9587A747-C13E-4298-B5FC-1223B79A03AB}" presName="composite" presStyleCnt="0"/>
      <dgm:spPr/>
    </dgm:pt>
    <dgm:pt modelId="{E6FE2674-7FFD-4B4A-BE53-326DF7055774}" type="pres">
      <dgm:prSet presAssocID="{9587A747-C13E-4298-B5FC-1223B79A03AB}" presName="imgShp" presStyleLbl="fgImgPlace1" presStyleIdx="2" presStyleCnt="3" custScaleX="229225" custScaleY="241960" custLinFactX="-176665" custLinFactNeighborX="-200000" custLinFactNeighborY="-85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C8E7571-6FA2-4366-8187-CECEC319058D}" type="pres">
      <dgm:prSet presAssocID="{9587A747-C13E-4298-B5FC-1223B79A03AB}" presName="txShp" presStyleLbl="node1" presStyleIdx="2" presStyleCnt="3" custScaleX="144719" custScaleY="175039" custLinFactNeighborX="245" custLinFactNeighborY="7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631DE7C-6230-4E70-A66E-384D50954A2B}" type="presOf" srcId="{384ED232-B384-4065-816C-76EF5458D08E}" destId="{2AAAD659-AC07-42CE-A4E1-A69F960F4C32}" srcOrd="0" destOrd="0" presId="urn:microsoft.com/office/officeart/2005/8/layout/vList3"/>
    <dgm:cxn modelId="{2661F702-5DBF-437D-99F7-0335E7488538}" type="presOf" srcId="{A35C355A-92D7-4D36-AAAC-2E7F0AE0E9E6}" destId="{CE935585-E992-422A-8A45-4AD8CC38C4C9}" srcOrd="0" destOrd="0" presId="urn:microsoft.com/office/officeart/2005/8/layout/vList3"/>
    <dgm:cxn modelId="{8D3EF566-73DC-4FF2-BC0E-13120FA80830}" type="presOf" srcId="{9587A747-C13E-4298-B5FC-1223B79A03AB}" destId="{BC8E7571-6FA2-4366-8187-CECEC319058D}" srcOrd="0" destOrd="0" presId="urn:microsoft.com/office/officeart/2005/8/layout/vList3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D65988BF-F239-4489-9BA4-6648EA5525D0}" srcId="{A35C355A-92D7-4D36-AAAC-2E7F0AE0E9E6}" destId="{9587A747-C13E-4298-B5FC-1223B79A03AB}" srcOrd="2" destOrd="0" parTransId="{B18195DA-5A2E-4EBE-BEBD-54B91565BB13}" sibTransId="{24629CA3-5595-41F9-9EAA-33C15E8EFFC3}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6C6AB1E6-D850-4C84-AE54-E7B455704AFD}" type="presOf" srcId="{6D752F5F-B5DE-4943-AFE0-9463A517E4A5}" destId="{4D32737C-5077-4548-AE13-4D927FE78E85}" srcOrd="0" destOrd="0" presId="urn:microsoft.com/office/officeart/2005/8/layout/vList3"/>
    <dgm:cxn modelId="{A4BDECA6-2E84-4C16-B421-93F2A648BD7C}" type="presParOf" srcId="{CE935585-E992-422A-8A45-4AD8CC38C4C9}" destId="{9581AC78-F0C2-4A73-8E22-83DF68581ACB}" srcOrd="0" destOrd="0" presId="urn:microsoft.com/office/officeart/2005/8/layout/vList3"/>
    <dgm:cxn modelId="{33F40885-90F7-411A-A3A5-6CC7F30C3D9C}" type="presParOf" srcId="{9581AC78-F0C2-4A73-8E22-83DF68581ACB}" destId="{755E3415-5AE6-4A25-9DEA-0DEB82299534}" srcOrd="0" destOrd="0" presId="urn:microsoft.com/office/officeart/2005/8/layout/vList3"/>
    <dgm:cxn modelId="{0C13B061-5458-4A98-AC55-020B5248AB72}" type="presParOf" srcId="{9581AC78-F0C2-4A73-8E22-83DF68581ACB}" destId="{4D32737C-5077-4548-AE13-4D927FE78E85}" srcOrd="1" destOrd="0" presId="urn:microsoft.com/office/officeart/2005/8/layout/vList3"/>
    <dgm:cxn modelId="{D8B5E842-37EA-42A5-AEC3-EA832416A780}" type="presParOf" srcId="{CE935585-E992-422A-8A45-4AD8CC38C4C9}" destId="{6CF9C7E7-4C0B-480C-BE17-5DCA85568857}" srcOrd="1" destOrd="0" presId="urn:microsoft.com/office/officeart/2005/8/layout/vList3"/>
    <dgm:cxn modelId="{68BAA6E8-880D-415C-937D-DDA71670BEF1}" type="presParOf" srcId="{CE935585-E992-422A-8A45-4AD8CC38C4C9}" destId="{BDB555D2-DBBC-4C85-9924-50A06CEAB493}" srcOrd="2" destOrd="0" presId="urn:microsoft.com/office/officeart/2005/8/layout/vList3"/>
    <dgm:cxn modelId="{5CC551D7-0D8B-4DD2-9D21-B65FA6785209}" type="presParOf" srcId="{BDB555D2-DBBC-4C85-9924-50A06CEAB493}" destId="{4E9CE828-351C-47C4-AFCD-31DC6BB0368A}" srcOrd="0" destOrd="0" presId="urn:microsoft.com/office/officeart/2005/8/layout/vList3"/>
    <dgm:cxn modelId="{F70ADBC7-63FF-43C1-B508-BD032EDCCED7}" type="presParOf" srcId="{BDB555D2-DBBC-4C85-9924-50A06CEAB493}" destId="{2AAAD659-AC07-42CE-A4E1-A69F960F4C32}" srcOrd="1" destOrd="0" presId="urn:microsoft.com/office/officeart/2005/8/layout/vList3"/>
    <dgm:cxn modelId="{0BDFA9F8-6B06-4D97-9401-B8B5F06BED8E}" type="presParOf" srcId="{CE935585-E992-422A-8A45-4AD8CC38C4C9}" destId="{4F0F32BE-173C-4742-BD5A-C5B4A7F7A17B}" srcOrd="3" destOrd="0" presId="urn:microsoft.com/office/officeart/2005/8/layout/vList3"/>
    <dgm:cxn modelId="{F08F48B7-F939-4126-AE51-C077C407AB2B}" type="presParOf" srcId="{CE935585-E992-422A-8A45-4AD8CC38C4C9}" destId="{A968AF42-14CE-40D5-ABB4-3AF6878E2367}" srcOrd="4" destOrd="0" presId="urn:microsoft.com/office/officeart/2005/8/layout/vList3"/>
    <dgm:cxn modelId="{FEBE81B4-E66D-4EEC-9FB6-6392952DE756}" type="presParOf" srcId="{A968AF42-14CE-40D5-ABB4-3AF6878E2367}" destId="{E6FE2674-7FFD-4B4A-BE53-326DF7055774}" srcOrd="0" destOrd="0" presId="urn:microsoft.com/office/officeart/2005/8/layout/vList3"/>
    <dgm:cxn modelId="{5DD3E134-07F7-4C90-AD6A-289A414BA137}" type="presParOf" srcId="{A968AF42-14CE-40D5-ABB4-3AF6878E2367}" destId="{BC8E7571-6FA2-4366-8187-CECEC31905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6C4E40-B628-4A15-A18F-F73C8E6F8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4FF01D-1EAC-46A5-B91F-CE6977CBFC55}" type="pres">
      <dgm:prSet presAssocID="{596C4E40-B628-4A15-A18F-F73C8E6F8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AF6F0817-86E5-4673-BB80-8FE718E00CCF}" type="presOf" srcId="{596C4E40-B628-4A15-A18F-F73C8E6F8206}" destId="{5F4FF01D-1EAC-46A5-B91F-CE6977CB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3C81E-FDAB-4FF9-AC55-4B07A223A0C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E8A1B3E-70BD-490B-ADBE-3DC1BD7B29AE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Skuteczne porozumiewanie się </a:t>
          </a:r>
        </a:p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(w mowie i w piśmie)</a:t>
          </a:r>
        </a:p>
      </dgm:t>
    </dgm:pt>
    <dgm:pt modelId="{C820E54E-B5C0-489D-A973-D9DE1C0D26A3}" type="parTrans" cxnId="{7BC2B2D3-B4DE-430C-82A5-441F4EC354B2}">
      <dgm:prSet/>
      <dgm:spPr/>
      <dgm:t>
        <a:bodyPr/>
        <a:lstStyle/>
        <a:p>
          <a:endParaRPr lang="pl-PL"/>
        </a:p>
      </dgm:t>
    </dgm:pt>
    <dgm:pt modelId="{319EF63F-2B1A-4C47-BAEE-9DC2C98F04B8}" type="sibTrans" cxnId="{7BC2B2D3-B4DE-430C-82A5-441F4EC354B2}">
      <dgm:prSet/>
      <dgm:spPr/>
      <dgm:t>
        <a:bodyPr/>
        <a:lstStyle/>
        <a:p>
          <a:endParaRPr lang="pl-PL"/>
        </a:p>
      </dgm:t>
    </dgm:pt>
    <dgm:pt modelId="{F27C1C2F-6ACF-4A2B-82A3-380FAA72D174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Ciągłe doskonalenie poprawności językowej, tj. dbałości o styl, precyzja i poprawność przekazu </a:t>
          </a:r>
        </a:p>
        <a:p>
          <a:endParaRPr lang="pl-PL" sz="1800" dirty="0"/>
        </a:p>
      </dgm:t>
    </dgm:pt>
    <dgm:pt modelId="{742C9E45-90E1-42F4-8D11-7B6CE785CA1A}" type="parTrans" cxnId="{F346A96C-28ED-4521-B4F3-0BCE79EDBA3D}">
      <dgm:prSet/>
      <dgm:spPr/>
      <dgm:t>
        <a:bodyPr/>
        <a:lstStyle/>
        <a:p>
          <a:endParaRPr lang="pl-PL"/>
        </a:p>
      </dgm:t>
    </dgm:pt>
    <dgm:pt modelId="{0F30EA51-C1F6-40A6-8F96-AE67C8E734D4}" type="sibTrans" cxnId="{F346A96C-28ED-4521-B4F3-0BCE79EDBA3D}">
      <dgm:prSet/>
      <dgm:spPr/>
      <dgm:t>
        <a:bodyPr/>
        <a:lstStyle/>
        <a:p>
          <a:endParaRPr lang="pl-PL"/>
        </a:p>
      </dgm:t>
    </dgm:pt>
    <dgm:pt modelId="{0FA8A4E9-68A9-444C-8D76-FEF7A4ECFD6F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Spiralne podejście do kształcenia wiedzy i umiejętności  </a:t>
          </a:r>
        </a:p>
      </dgm:t>
    </dgm:pt>
    <dgm:pt modelId="{FF1EE768-A12A-4985-AC97-624798DD7E7F}" type="parTrans" cxnId="{69DECD03-D36E-44B0-83BE-AD3F3494725D}">
      <dgm:prSet/>
      <dgm:spPr/>
      <dgm:t>
        <a:bodyPr/>
        <a:lstStyle/>
        <a:p>
          <a:endParaRPr lang="pl-PL"/>
        </a:p>
      </dgm:t>
    </dgm:pt>
    <dgm:pt modelId="{41933C91-2924-48D7-9465-0B08B451F5C8}" type="sibTrans" cxnId="{69DECD03-D36E-44B0-83BE-AD3F3494725D}">
      <dgm:prSet/>
      <dgm:spPr/>
      <dgm:t>
        <a:bodyPr/>
        <a:lstStyle/>
        <a:p>
          <a:endParaRPr lang="pl-PL"/>
        </a:p>
      </dgm:t>
    </dgm:pt>
    <dgm:pt modelId="{0E83A91E-4776-4F21-8B23-7D34C548804F}" type="pres">
      <dgm:prSet presAssocID="{0503C81E-FDAB-4FF9-AC55-4B07A223A0CF}" presName="linearFlow" presStyleCnt="0">
        <dgm:presLayoutVars>
          <dgm:dir/>
          <dgm:resizeHandles val="exact"/>
        </dgm:presLayoutVars>
      </dgm:prSet>
      <dgm:spPr/>
    </dgm:pt>
    <dgm:pt modelId="{5EB81EE4-C26C-4150-99C2-9F30E71B31D4}" type="pres">
      <dgm:prSet presAssocID="{1E8A1B3E-70BD-490B-ADBE-3DC1BD7B29AE}" presName="comp" presStyleCnt="0"/>
      <dgm:spPr/>
    </dgm:pt>
    <dgm:pt modelId="{0AF85DB3-57A0-4DDE-969F-43C1FAE1DE67}" type="pres">
      <dgm:prSet presAssocID="{1E8A1B3E-70BD-490B-ADBE-3DC1BD7B29A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783C9-0420-4677-B0ED-ED205D2C0C12}" type="pres">
      <dgm:prSet presAssocID="{1E8A1B3E-70BD-490B-ADBE-3DC1BD7B29AE}" presName="rect1" presStyleLbl="lnNode1" presStyleIdx="0" presStyleCnt="3" custLinFactNeighborX="1281" custLinFactNeighborY="19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FC36AC-F7E1-420E-BA33-9494840D8838}" type="pres">
      <dgm:prSet presAssocID="{319EF63F-2B1A-4C47-BAEE-9DC2C98F04B8}" presName="sibTrans" presStyleCnt="0"/>
      <dgm:spPr/>
    </dgm:pt>
    <dgm:pt modelId="{5885B1D1-AA0B-45CA-85B4-0B1B2C6EF9D8}" type="pres">
      <dgm:prSet presAssocID="{F27C1C2F-6ACF-4A2B-82A3-380FAA72D174}" presName="comp" presStyleCnt="0"/>
      <dgm:spPr/>
    </dgm:pt>
    <dgm:pt modelId="{A3BAA897-132B-4BFB-B0E0-285F8A2E9C0C}" type="pres">
      <dgm:prSet presAssocID="{F27C1C2F-6ACF-4A2B-82A3-380FAA72D17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BB995-02F3-4A6D-9546-D19E0D080978}" type="pres">
      <dgm:prSet presAssocID="{F27C1C2F-6ACF-4A2B-82A3-380FAA72D174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74E488-6DE6-4307-A1EA-08E9CB43DEFA}" type="pres">
      <dgm:prSet presAssocID="{0F30EA51-C1F6-40A6-8F96-AE67C8E734D4}" presName="sibTrans" presStyleCnt="0"/>
      <dgm:spPr/>
    </dgm:pt>
    <dgm:pt modelId="{8F15A5AD-F7F5-4BB7-AC2C-379D26F2B288}" type="pres">
      <dgm:prSet presAssocID="{0FA8A4E9-68A9-444C-8D76-FEF7A4ECFD6F}" presName="comp" presStyleCnt="0"/>
      <dgm:spPr/>
    </dgm:pt>
    <dgm:pt modelId="{26A28092-416A-4FC7-BE03-B4026EAC0576}" type="pres">
      <dgm:prSet presAssocID="{0FA8A4E9-68A9-444C-8D76-FEF7A4ECFD6F}" presName="rect2" presStyleLbl="node1" presStyleIdx="2" presStyleCnt="3" custLinFactNeighborX="-11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2EC7C7-8639-47FB-B923-2B4B9B3D6944}" type="pres">
      <dgm:prSet presAssocID="{0FA8A4E9-68A9-444C-8D76-FEF7A4ECFD6F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CBE038-FDD4-4B14-86B0-5D134C331424}" type="presOf" srcId="{1E8A1B3E-70BD-490B-ADBE-3DC1BD7B29AE}" destId="{0AF85DB3-57A0-4DDE-969F-43C1FAE1DE67}" srcOrd="0" destOrd="0" presId="urn:microsoft.com/office/officeart/2008/layout/AlternatingPictureBlocks"/>
    <dgm:cxn modelId="{BD7D4782-95BF-46A0-9FF8-12874CB02249}" type="presOf" srcId="{F27C1C2F-6ACF-4A2B-82A3-380FAA72D174}" destId="{A3BAA897-132B-4BFB-B0E0-285F8A2E9C0C}" srcOrd="0" destOrd="0" presId="urn:microsoft.com/office/officeart/2008/layout/AlternatingPictureBlocks"/>
    <dgm:cxn modelId="{12C05351-87E2-4D92-A872-8186B9D8C278}" type="presOf" srcId="{0503C81E-FDAB-4FF9-AC55-4B07A223A0CF}" destId="{0E83A91E-4776-4F21-8B23-7D34C548804F}" srcOrd="0" destOrd="0" presId="urn:microsoft.com/office/officeart/2008/layout/AlternatingPictureBlocks"/>
    <dgm:cxn modelId="{F346A96C-28ED-4521-B4F3-0BCE79EDBA3D}" srcId="{0503C81E-FDAB-4FF9-AC55-4B07A223A0CF}" destId="{F27C1C2F-6ACF-4A2B-82A3-380FAA72D174}" srcOrd="1" destOrd="0" parTransId="{742C9E45-90E1-42F4-8D11-7B6CE785CA1A}" sibTransId="{0F30EA51-C1F6-40A6-8F96-AE67C8E734D4}"/>
    <dgm:cxn modelId="{69DECD03-D36E-44B0-83BE-AD3F3494725D}" srcId="{0503C81E-FDAB-4FF9-AC55-4B07A223A0CF}" destId="{0FA8A4E9-68A9-444C-8D76-FEF7A4ECFD6F}" srcOrd="2" destOrd="0" parTransId="{FF1EE768-A12A-4985-AC97-624798DD7E7F}" sibTransId="{41933C91-2924-48D7-9465-0B08B451F5C8}"/>
    <dgm:cxn modelId="{7BC2B2D3-B4DE-430C-82A5-441F4EC354B2}" srcId="{0503C81E-FDAB-4FF9-AC55-4B07A223A0CF}" destId="{1E8A1B3E-70BD-490B-ADBE-3DC1BD7B29AE}" srcOrd="0" destOrd="0" parTransId="{C820E54E-B5C0-489D-A973-D9DE1C0D26A3}" sibTransId="{319EF63F-2B1A-4C47-BAEE-9DC2C98F04B8}"/>
    <dgm:cxn modelId="{D5060192-ECF9-4575-BD8D-40E1722B470C}" type="presOf" srcId="{0FA8A4E9-68A9-444C-8D76-FEF7A4ECFD6F}" destId="{26A28092-416A-4FC7-BE03-B4026EAC0576}" srcOrd="0" destOrd="0" presId="urn:microsoft.com/office/officeart/2008/layout/AlternatingPictureBlocks"/>
    <dgm:cxn modelId="{0BC18577-3E5B-46F9-B7D1-F91C1B15D3E0}" type="presParOf" srcId="{0E83A91E-4776-4F21-8B23-7D34C548804F}" destId="{5EB81EE4-C26C-4150-99C2-9F30E71B31D4}" srcOrd="0" destOrd="0" presId="urn:microsoft.com/office/officeart/2008/layout/AlternatingPictureBlocks"/>
    <dgm:cxn modelId="{3D3E8334-BB88-445B-A971-382D91C52243}" type="presParOf" srcId="{5EB81EE4-C26C-4150-99C2-9F30E71B31D4}" destId="{0AF85DB3-57A0-4DDE-969F-43C1FAE1DE67}" srcOrd="0" destOrd="0" presId="urn:microsoft.com/office/officeart/2008/layout/AlternatingPictureBlocks"/>
    <dgm:cxn modelId="{CEFC2B15-9F4C-40C5-834A-2562F80E3690}" type="presParOf" srcId="{5EB81EE4-C26C-4150-99C2-9F30E71B31D4}" destId="{449783C9-0420-4677-B0ED-ED205D2C0C12}" srcOrd="1" destOrd="0" presId="urn:microsoft.com/office/officeart/2008/layout/AlternatingPictureBlocks"/>
    <dgm:cxn modelId="{FDB12707-752B-4410-9F3D-1985C594E20C}" type="presParOf" srcId="{0E83A91E-4776-4F21-8B23-7D34C548804F}" destId="{45FC36AC-F7E1-420E-BA33-9494840D8838}" srcOrd="1" destOrd="0" presId="urn:microsoft.com/office/officeart/2008/layout/AlternatingPictureBlocks"/>
    <dgm:cxn modelId="{EB1E167B-551B-490D-BD15-22107EF582A4}" type="presParOf" srcId="{0E83A91E-4776-4F21-8B23-7D34C548804F}" destId="{5885B1D1-AA0B-45CA-85B4-0B1B2C6EF9D8}" srcOrd="2" destOrd="0" presId="urn:microsoft.com/office/officeart/2008/layout/AlternatingPictureBlocks"/>
    <dgm:cxn modelId="{1D3222B9-D8EF-46F5-B5CD-FBE9D171FD3C}" type="presParOf" srcId="{5885B1D1-AA0B-45CA-85B4-0B1B2C6EF9D8}" destId="{A3BAA897-132B-4BFB-B0E0-285F8A2E9C0C}" srcOrd="0" destOrd="0" presId="urn:microsoft.com/office/officeart/2008/layout/AlternatingPictureBlocks"/>
    <dgm:cxn modelId="{9D0877B1-A2C4-426C-8498-C0531AB04C7C}" type="presParOf" srcId="{5885B1D1-AA0B-45CA-85B4-0B1B2C6EF9D8}" destId="{C10BB995-02F3-4A6D-9546-D19E0D080978}" srcOrd="1" destOrd="0" presId="urn:microsoft.com/office/officeart/2008/layout/AlternatingPictureBlocks"/>
    <dgm:cxn modelId="{6F1F9498-B462-4401-ADDC-A4CA78C95543}" type="presParOf" srcId="{0E83A91E-4776-4F21-8B23-7D34C548804F}" destId="{7674E488-6DE6-4307-A1EA-08E9CB43DEFA}" srcOrd="3" destOrd="0" presId="urn:microsoft.com/office/officeart/2008/layout/AlternatingPictureBlocks"/>
    <dgm:cxn modelId="{EFA885B3-3F32-44C7-9CE5-2AA24CF21361}" type="presParOf" srcId="{0E83A91E-4776-4F21-8B23-7D34C548804F}" destId="{8F15A5AD-F7F5-4BB7-AC2C-379D26F2B288}" srcOrd="4" destOrd="0" presId="urn:microsoft.com/office/officeart/2008/layout/AlternatingPictureBlocks"/>
    <dgm:cxn modelId="{7DB70E01-CBEC-4854-96C1-0DB02DE7FE9E}" type="presParOf" srcId="{8F15A5AD-F7F5-4BB7-AC2C-379D26F2B288}" destId="{26A28092-416A-4FC7-BE03-B4026EAC0576}" srcOrd="0" destOrd="0" presId="urn:microsoft.com/office/officeart/2008/layout/AlternatingPictureBlocks"/>
    <dgm:cxn modelId="{2A376D1B-CF9C-4761-B0F1-133BCC738A8E}" type="presParOf" srcId="{8F15A5AD-F7F5-4BB7-AC2C-379D26F2B288}" destId="{6C2EC7C7-8639-47FB-B923-2B4B9B3D6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1E65FCA0-14D1-49E7-A8E9-DD8C7B2DAA0F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 Reagowanie na wypowiedzi</a:t>
          </a:r>
        </a:p>
      </dgm:t>
    </dgm:pt>
    <dgm:pt modelId="{A2ED41DB-AA3A-4097-85B3-E2C7D5BE8B78}" type="parTrans" cxnId="{4ADAAA8D-DC7B-4D2F-A21E-FB788D6B897B}">
      <dgm:prSet/>
      <dgm:spPr/>
      <dgm:t>
        <a:bodyPr/>
        <a:lstStyle/>
        <a:p>
          <a:endParaRPr lang="pl-PL"/>
        </a:p>
      </dgm:t>
    </dgm:pt>
    <dgm:pt modelId="{ECC7AE0F-CA09-4836-B630-FFEDD26FA5CC}" type="sibTrans" cxnId="{4ADAAA8D-DC7B-4D2F-A21E-FB788D6B897B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3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3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3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3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DE09ACFD-9C8A-4079-865B-53A849D88F8A}" type="pres">
      <dgm:prSet presAssocID="{1E65FCA0-14D1-49E7-A8E9-DD8C7B2DAA0F}" presName="composite" presStyleCnt="0"/>
      <dgm:spPr/>
    </dgm:pt>
    <dgm:pt modelId="{6EA579B9-6F98-4558-A358-30346041D92B}" type="pres">
      <dgm:prSet presAssocID="{1E65FCA0-14D1-49E7-A8E9-DD8C7B2DAA0F}" presName="imgShp" presStyleLbl="fgImgPlace1" presStyleIdx="2" presStyleCnt="3" custScaleX="229225" custScaleY="241960" custLinFactX="-176665" custLinFactNeighborX="-200000" custLinFactNeighborY="-2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78D8AD2-6274-4D56-9070-77A9A2F33048}" type="pres">
      <dgm:prSet presAssocID="{1E65FCA0-14D1-49E7-A8E9-DD8C7B2DAA0F}" presName="txShp" presStyleLbl="node1" presStyleIdx="2" presStyleCnt="3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3BFB62-EDDD-42B6-A3B3-0BF6524AE7A0}" type="presOf" srcId="{A35C355A-92D7-4D36-AAAC-2E7F0AE0E9E6}" destId="{CE935585-E992-422A-8A45-4AD8CC38C4C9}" srcOrd="0" destOrd="0" presId="urn:microsoft.com/office/officeart/2005/8/layout/vList3"/>
    <dgm:cxn modelId="{32E058FB-4378-465F-BCFF-2553B4EB47F3}" type="presOf" srcId="{384ED232-B384-4065-816C-76EF5458D08E}" destId="{2AAAD659-AC07-42CE-A4E1-A69F960F4C32}" srcOrd="0" destOrd="0" presId="urn:microsoft.com/office/officeart/2005/8/layout/vList3"/>
    <dgm:cxn modelId="{061855E9-67C0-440D-A9D1-FB53C5C0E965}" type="presOf" srcId="{1E65FCA0-14D1-49E7-A8E9-DD8C7B2DAA0F}" destId="{E78D8AD2-6274-4D56-9070-77A9A2F33048}" srcOrd="0" destOrd="0" presId="urn:microsoft.com/office/officeart/2005/8/layout/vList3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4ADAAA8D-DC7B-4D2F-A21E-FB788D6B897B}" srcId="{A35C355A-92D7-4D36-AAAC-2E7F0AE0E9E6}" destId="{1E65FCA0-14D1-49E7-A8E9-DD8C7B2DAA0F}" srcOrd="2" destOrd="0" parTransId="{A2ED41DB-AA3A-4097-85B3-E2C7D5BE8B78}" sibTransId="{ECC7AE0F-CA09-4836-B630-FFEDD26FA5CC}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252F77F5-F76E-4B58-B49B-7BAF55C7CE39}" type="presOf" srcId="{6D752F5F-B5DE-4943-AFE0-9463A517E4A5}" destId="{4D32737C-5077-4548-AE13-4D927FE78E85}" srcOrd="0" destOrd="0" presId="urn:microsoft.com/office/officeart/2005/8/layout/vList3"/>
    <dgm:cxn modelId="{A24C40F2-3C7E-4B79-9EBE-313ABEF51A17}" type="presParOf" srcId="{CE935585-E992-422A-8A45-4AD8CC38C4C9}" destId="{9581AC78-F0C2-4A73-8E22-83DF68581ACB}" srcOrd="0" destOrd="0" presId="urn:microsoft.com/office/officeart/2005/8/layout/vList3"/>
    <dgm:cxn modelId="{61369038-C18A-4B75-A0D2-438DF838773A}" type="presParOf" srcId="{9581AC78-F0C2-4A73-8E22-83DF68581ACB}" destId="{755E3415-5AE6-4A25-9DEA-0DEB82299534}" srcOrd="0" destOrd="0" presId="urn:microsoft.com/office/officeart/2005/8/layout/vList3"/>
    <dgm:cxn modelId="{8F3A0DC7-A21A-415C-B1CF-6DA549D75873}" type="presParOf" srcId="{9581AC78-F0C2-4A73-8E22-83DF68581ACB}" destId="{4D32737C-5077-4548-AE13-4D927FE78E85}" srcOrd="1" destOrd="0" presId="urn:microsoft.com/office/officeart/2005/8/layout/vList3"/>
    <dgm:cxn modelId="{6F88A28F-4162-4F6F-A374-3DA701975094}" type="presParOf" srcId="{CE935585-E992-422A-8A45-4AD8CC38C4C9}" destId="{6CF9C7E7-4C0B-480C-BE17-5DCA85568857}" srcOrd="1" destOrd="0" presId="urn:microsoft.com/office/officeart/2005/8/layout/vList3"/>
    <dgm:cxn modelId="{614954B1-5A07-48E0-A968-4303823F68E4}" type="presParOf" srcId="{CE935585-E992-422A-8A45-4AD8CC38C4C9}" destId="{BDB555D2-DBBC-4C85-9924-50A06CEAB493}" srcOrd="2" destOrd="0" presId="urn:microsoft.com/office/officeart/2005/8/layout/vList3"/>
    <dgm:cxn modelId="{F69840A8-DFC7-4B03-BAC1-4C0407603076}" type="presParOf" srcId="{BDB555D2-DBBC-4C85-9924-50A06CEAB493}" destId="{4E9CE828-351C-47C4-AFCD-31DC6BB0368A}" srcOrd="0" destOrd="0" presId="urn:microsoft.com/office/officeart/2005/8/layout/vList3"/>
    <dgm:cxn modelId="{776DD497-7081-4F0A-8AB2-9AD6CDE987E2}" type="presParOf" srcId="{BDB555D2-DBBC-4C85-9924-50A06CEAB493}" destId="{2AAAD659-AC07-42CE-A4E1-A69F960F4C32}" srcOrd="1" destOrd="0" presId="urn:microsoft.com/office/officeart/2005/8/layout/vList3"/>
    <dgm:cxn modelId="{6E182EB0-DE0C-4747-B99F-D775AFA73EC2}" type="presParOf" srcId="{CE935585-E992-422A-8A45-4AD8CC38C4C9}" destId="{4F0F32BE-173C-4742-BD5A-C5B4A7F7A17B}" srcOrd="3" destOrd="0" presId="urn:microsoft.com/office/officeart/2005/8/layout/vList3"/>
    <dgm:cxn modelId="{99A0BAD3-F70F-4304-A99F-EF38B9FC7CCF}" type="presParOf" srcId="{CE935585-E992-422A-8A45-4AD8CC38C4C9}" destId="{DE09ACFD-9C8A-4079-865B-53A849D88F8A}" srcOrd="4" destOrd="0" presId="urn:microsoft.com/office/officeart/2005/8/layout/vList3"/>
    <dgm:cxn modelId="{D5130E89-DB8F-43DC-B055-D9FF7D981685}" type="presParOf" srcId="{DE09ACFD-9C8A-4079-865B-53A849D88F8A}" destId="{6EA579B9-6F98-4558-A358-30346041D92B}" srcOrd="0" destOrd="0" presId="urn:microsoft.com/office/officeart/2005/8/layout/vList3"/>
    <dgm:cxn modelId="{546473C0-FE34-49F7-BBBB-7B11B0EE1206}" type="presParOf" srcId="{DE09ACFD-9C8A-4079-865B-53A849D88F8A}" destId="{E78D8AD2-6274-4D56-9070-77A9A2F330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6C4E40-B628-4A15-A18F-F73C8E6F8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4FF01D-1EAC-46A5-B91F-CE6977CBFC55}" type="pres">
      <dgm:prSet presAssocID="{596C4E40-B628-4A15-A18F-F73C8E6F8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8BD3EBCB-A14B-4E5A-8A6C-E4274BBE82BA}" type="presOf" srcId="{596C4E40-B628-4A15-A18F-F73C8E6F8206}" destId="{5F4FF01D-1EAC-46A5-B91F-CE6977CB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9587A747-C13E-4298-B5FC-1223B79A03AB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gm:t>
    </dgm:pt>
    <dgm:pt modelId="{B18195DA-5A2E-4EBE-BEBD-54B91565BB13}" type="parTrans" cxnId="{D65988BF-F239-4489-9BA4-6648EA5525D0}">
      <dgm:prSet/>
      <dgm:spPr/>
      <dgm:t>
        <a:bodyPr/>
        <a:lstStyle/>
        <a:p>
          <a:endParaRPr lang="pl-PL"/>
        </a:p>
      </dgm:t>
    </dgm:pt>
    <dgm:pt modelId="{24629CA3-5595-41F9-9EAA-33C15E8EFFC3}" type="sibTrans" cxnId="{D65988BF-F239-4489-9BA4-6648EA5525D0}">
      <dgm:prSet/>
      <dgm:spPr/>
      <dgm:t>
        <a:bodyPr/>
        <a:lstStyle/>
        <a:p>
          <a:endParaRPr lang="pl-PL"/>
        </a:p>
      </dgm:t>
    </dgm:pt>
    <dgm:pt modelId="{5CCA6C2E-A6BE-4B55-8DFF-CAF2760F89ED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gm:t>
    </dgm:pt>
    <dgm:pt modelId="{971FF227-A3AC-461C-8DFA-8E83E17B324B}" type="parTrans" cxnId="{CFFD7734-A02D-442F-8F0A-0CD1E66292AC}">
      <dgm:prSet/>
      <dgm:spPr/>
      <dgm:t>
        <a:bodyPr/>
        <a:lstStyle/>
        <a:p>
          <a:endParaRPr lang="pl-PL"/>
        </a:p>
      </dgm:t>
    </dgm:pt>
    <dgm:pt modelId="{240B6F48-63D8-4162-9A30-C630A225FED9}" type="sibTrans" cxnId="{CFFD7734-A02D-442F-8F0A-0CD1E66292AC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4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4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4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4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A968AF42-14CE-40D5-ABB4-3AF6878E2367}" type="pres">
      <dgm:prSet presAssocID="{9587A747-C13E-4298-B5FC-1223B79A03AB}" presName="composite" presStyleCnt="0"/>
      <dgm:spPr/>
    </dgm:pt>
    <dgm:pt modelId="{E6FE2674-7FFD-4B4A-BE53-326DF7055774}" type="pres">
      <dgm:prSet presAssocID="{9587A747-C13E-4298-B5FC-1223B79A03AB}" presName="imgShp" presStyleLbl="fgImgPlace1" presStyleIdx="2" presStyleCnt="4" custScaleX="229225" custScaleY="241960" custLinFactX="-176665" custLinFactNeighborX="-200000" custLinFactNeighborY="-85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C8E7571-6FA2-4366-8187-CECEC319058D}" type="pres">
      <dgm:prSet presAssocID="{9587A747-C13E-4298-B5FC-1223B79A03AB}" presName="txShp" presStyleLbl="node1" presStyleIdx="2" presStyleCnt="4" custScaleX="144719" custScaleY="175039" custLinFactNeighborX="245" custLinFactNeighborY="7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2C052-A3B0-40AD-928E-C2670E91B4CA}" type="pres">
      <dgm:prSet presAssocID="{24629CA3-5595-41F9-9EAA-33C15E8EFFC3}" presName="spacing" presStyleCnt="0"/>
      <dgm:spPr/>
    </dgm:pt>
    <dgm:pt modelId="{2B74F161-E364-456B-8B8B-202C4CA8E7B2}" type="pres">
      <dgm:prSet presAssocID="{5CCA6C2E-A6BE-4B55-8DFF-CAF2760F89ED}" presName="composite" presStyleCnt="0"/>
      <dgm:spPr/>
    </dgm:pt>
    <dgm:pt modelId="{84F68F7F-0F5F-4B14-AF4D-CA50B547D910}" type="pres">
      <dgm:prSet presAssocID="{5CCA6C2E-A6BE-4B55-8DFF-CAF2760F89ED}" presName="imgShp" presStyleLbl="fgImgPlace1" presStyleIdx="3" presStyleCnt="4" custScaleX="229225" custScaleY="241960" custLinFactX="-176665" custLinFactNeighborX="-200000" custLinFactNeighborY="-17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993F6E2-BC74-41D1-8EE3-6F719ED8040D}" type="pres">
      <dgm:prSet presAssocID="{5CCA6C2E-A6BE-4B55-8DFF-CAF2760F89ED}" presName="txShp" presStyleLbl="node1" presStyleIdx="3" presStyleCnt="4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4CC02A-D1A7-4F17-A176-A2538FFE8650}" type="presOf" srcId="{6D752F5F-B5DE-4943-AFE0-9463A517E4A5}" destId="{4D32737C-5077-4548-AE13-4D927FE78E85}" srcOrd="0" destOrd="0" presId="urn:microsoft.com/office/officeart/2005/8/layout/vList3"/>
    <dgm:cxn modelId="{3F5AFEC6-7AEA-4AE5-8E4F-8F607F0A112F}" type="presOf" srcId="{384ED232-B384-4065-816C-76EF5458D08E}" destId="{2AAAD659-AC07-42CE-A4E1-A69F960F4C32}" srcOrd="0" destOrd="0" presId="urn:microsoft.com/office/officeart/2005/8/layout/vList3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D65988BF-F239-4489-9BA4-6648EA5525D0}" srcId="{A35C355A-92D7-4D36-AAAC-2E7F0AE0E9E6}" destId="{9587A747-C13E-4298-B5FC-1223B79A03AB}" srcOrd="2" destOrd="0" parTransId="{B18195DA-5A2E-4EBE-BEBD-54B91565BB13}" sibTransId="{24629CA3-5595-41F9-9EAA-33C15E8EFFC3}"/>
    <dgm:cxn modelId="{7DD08D04-47A0-432D-90C3-618AEEB8CBA1}" type="presOf" srcId="{9587A747-C13E-4298-B5FC-1223B79A03AB}" destId="{BC8E7571-6FA2-4366-8187-CECEC319058D}" srcOrd="0" destOrd="0" presId="urn:microsoft.com/office/officeart/2005/8/layout/vList3"/>
    <dgm:cxn modelId="{CFFD7734-A02D-442F-8F0A-0CD1E66292AC}" srcId="{A35C355A-92D7-4D36-AAAC-2E7F0AE0E9E6}" destId="{5CCA6C2E-A6BE-4B55-8DFF-CAF2760F89ED}" srcOrd="3" destOrd="0" parTransId="{971FF227-A3AC-461C-8DFA-8E83E17B324B}" sibTransId="{240B6F48-63D8-4162-9A30-C630A225FED9}"/>
    <dgm:cxn modelId="{971C83E3-E13B-429B-B84D-F3E9C53B0F4B}" type="presOf" srcId="{5CCA6C2E-A6BE-4B55-8DFF-CAF2760F89ED}" destId="{A993F6E2-BC74-41D1-8EE3-6F719ED8040D}" srcOrd="0" destOrd="0" presId="urn:microsoft.com/office/officeart/2005/8/layout/vList3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F009332B-E2D3-4F3C-B99C-F618FF1E49CF}" type="presOf" srcId="{A35C355A-92D7-4D36-AAAC-2E7F0AE0E9E6}" destId="{CE935585-E992-422A-8A45-4AD8CC38C4C9}" srcOrd="0" destOrd="0" presId="urn:microsoft.com/office/officeart/2005/8/layout/vList3"/>
    <dgm:cxn modelId="{E2A59433-BB0F-4BCA-91FE-AA9D21085DDB}" type="presParOf" srcId="{CE935585-E992-422A-8A45-4AD8CC38C4C9}" destId="{9581AC78-F0C2-4A73-8E22-83DF68581ACB}" srcOrd="0" destOrd="0" presId="urn:microsoft.com/office/officeart/2005/8/layout/vList3"/>
    <dgm:cxn modelId="{74CAC4BF-1FF0-47D6-9B8E-985B78D02948}" type="presParOf" srcId="{9581AC78-F0C2-4A73-8E22-83DF68581ACB}" destId="{755E3415-5AE6-4A25-9DEA-0DEB82299534}" srcOrd="0" destOrd="0" presId="urn:microsoft.com/office/officeart/2005/8/layout/vList3"/>
    <dgm:cxn modelId="{6D612DF3-AFC4-4DE5-8DEF-AF43EC21E279}" type="presParOf" srcId="{9581AC78-F0C2-4A73-8E22-83DF68581ACB}" destId="{4D32737C-5077-4548-AE13-4D927FE78E85}" srcOrd="1" destOrd="0" presId="urn:microsoft.com/office/officeart/2005/8/layout/vList3"/>
    <dgm:cxn modelId="{D73EB242-EA6C-4B6B-BFE4-E92A1216D96A}" type="presParOf" srcId="{CE935585-E992-422A-8A45-4AD8CC38C4C9}" destId="{6CF9C7E7-4C0B-480C-BE17-5DCA85568857}" srcOrd="1" destOrd="0" presId="urn:microsoft.com/office/officeart/2005/8/layout/vList3"/>
    <dgm:cxn modelId="{6896A9F6-5A27-4BC0-816A-0E395516DD6A}" type="presParOf" srcId="{CE935585-E992-422A-8A45-4AD8CC38C4C9}" destId="{BDB555D2-DBBC-4C85-9924-50A06CEAB493}" srcOrd="2" destOrd="0" presId="urn:microsoft.com/office/officeart/2005/8/layout/vList3"/>
    <dgm:cxn modelId="{17E2DC24-DF8A-4263-A30B-0C32B4F40E41}" type="presParOf" srcId="{BDB555D2-DBBC-4C85-9924-50A06CEAB493}" destId="{4E9CE828-351C-47C4-AFCD-31DC6BB0368A}" srcOrd="0" destOrd="0" presId="urn:microsoft.com/office/officeart/2005/8/layout/vList3"/>
    <dgm:cxn modelId="{32E591E1-B4B5-4935-A85C-64C4864ACDC9}" type="presParOf" srcId="{BDB555D2-DBBC-4C85-9924-50A06CEAB493}" destId="{2AAAD659-AC07-42CE-A4E1-A69F960F4C32}" srcOrd="1" destOrd="0" presId="urn:microsoft.com/office/officeart/2005/8/layout/vList3"/>
    <dgm:cxn modelId="{81ED1432-D715-44D8-A26F-CD30A67707E0}" type="presParOf" srcId="{CE935585-E992-422A-8A45-4AD8CC38C4C9}" destId="{4F0F32BE-173C-4742-BD5A-C5B4A7F7A17B}" srcOrd="3" destOrd="0" presId="urn:microsoft.com/office/officeart/2005/8/layout/vList3"/>
    <dgm:cxn modelId="{EC660A7D-D82D-4278-9615-ED12427EA16B}" type="presParOf" srcId="{CE935585-E992-422A-8A45-4AD8CC38C4C9}" destId="{A968AF42-14CE-40D5-ABB4-3AF6878E2367}" srcOrd="4" destOrd="0" presId="urn:microsoft.com/office/officeart/2005/8/layout/vList3"/>
    <dgm:cxn modelId="{118C5FBA-627C-4FE6-85E0-F06FA5D87F41}" type="presParOf" srcId="{A968AF42-14CE-40D5-ABB4-3AF6878E2367}" destId="{E6FE2674-7FFD-4B4A-BE53-326DF7055774}" srcOrd="0" destOrd="0" presId="urn:microsoft.com/office/officeart/2005/8/layout/vList3"/>
    <dgm:cxn modelId="{7FE345A7-1C15-4854-9883-AA9286A3D873}" type="presParOf" srcId="{A968AF42-14CE-40D5-ABB4-3AF6878E2367}" destId="{BC8E7571-6FA2-4366-8187-CECEC319058D}" srcOrd="1" destOrd="0" presId="urn:microsoft.com/office/officeart/2005/8/layout/vList3"/>
    <dgm:cxn modelId="{DFE07A9C-3B84-4FC1-9E8D-646A384F2FCF}" type="presParOf" srcId="{CE935585-E992-422A-8A45-4AD8CC38C4C9}" destId="{B402C052-A3B0-40AD-928E-C2670E91B4CA}" srcOrd="5" destOrd="0" presId="urn:microsoft.com/office/officeart/2005/8/layout/vList3"/>
    <dgm:cxn modelId="{8AAC0EEB-1800-4F82-BD99-C5F6EF55AEE6}" type="presParOf" srcId="{CE935585-E992-422A-8A45-4AD8CC38C4C9}" destId="{2B74F161-E364-456B-8B8B-202C4CA8E7B2}" srcOrd="6" destOrd="0" presId="urn:microsoft.com/office/officeart/2005/8/layout/vList3"/>
    <dgm:cxn modelId="{6B9264DA-9FC1-4E09-9CAC-4A2AC6A76A27}" type="presParOf" srcId="{2B74F161-E364-456B-8B8B-202C4CA8E7B2}" destId="{84F68F7F-0F5F-4B14-AF4D-CA50B547D910}" srcOrd="0" destOrd="0" presId="urn:microsoft.com/office/officeart/2005/8/layout/vList3"/>
    <dgm:cxn modelId="{5B3D9D6D-0418-41A1-8C33-DC8DB9B0894F}" type="presParOf" srcId="{2B74F161-E364-456B-8B8B-202C4CA8E7B2}" destId="{A993F6E2-BC74-41D1-8EE3-6F719ED804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6C4E40-B628-4A15-A18F-F73C8E6F8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4FF01D-1EAC-46A5-B91F-CE6977CBFC55}" type="pres">
      <dgm:prSet presAssocID="{596C4E40-B628-4A15-A18F-F73C8E6F8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2523F6B2-144B-4668-A888-ADE1FD4907E0}" type="presOf" srcId="{596C4E40-B628-4A15-A18F-F73C8E6F8206}" destId="{5F4FF01D-1EAC-46A5-B91F-CE6977CB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5C355A-92D7-4D36-AAAC-2E7F0AE0E9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752F5F-B5DE-4943-AFE0-9463A517E4A5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gm:t>
    </dgm:pt>
    <dgm:pt modelId="{061BE667-CEB5-4719-89A6-C2E564B0BFFB}" type="parTrans" cxnId="{FC62A988-2683-4B5F-A49F-FDDBFA81405F}">
      <dgm:prSet/>
      <dgm:spPr/>
      <dgm:t>
        <a:bodyPr/>
        <a:lstStyle/>
        <a:p>
          <a:endParaRPr lang="pl-PL"/>
        </a:p>
      </dgm:t>
    </dgm:pt>
    <dgm:pt modelId="{61AEA929-3FFC-4415-B37A-D723355CAAF4}" type="sibTrans" cxnId="{FC62A988-2683-4B5F-A49F-FDDBFA81405F}">
      <dgm:prSet/>
      <dgm:spPr/>
      <dgm:t>
        <a:bodyPr/>
        <a:lstStyle/>
        <a:p>
          <a:endParaRPr lang="pl-PL"/>
        </a:p>
      </dgm:t>
    </dgm:pt>
    <dgm:pt modelId="{384ED232-B384-4065-816C-76EF5458D08E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gm:t>
    </dgm:pt>
    <dgm:pt modelId="{1D9ED747-7207-4A73-B464-413453BCCE89}" type="parTrans" cxnId="{AE49AFC3-9F5A-43D3-9E48-FF8A49BAD831}">
      <dgm:prSet/>
      <dgm:spPr/>
      <dgm:t>
        <a:bodyPr/>
        <a:lstStyle/>
        <a:p>
          <a:endParaRPr lang="pl-PL"/>
        </a:p>
      </dgm:t>
    </dgm:pt>
    <dgm:pt modelId="{461D3798-191C-4A04-9023-367A97BA0B33}" type="sibTrans" cxnId="{AE49AFC3-9F5A-43D3-9E48-FF8A49BAD831}">
      <dgm:prSet/>
      <dgm:spPr/>
      <dgm:t>
        <a:bodyPr/>
        <a:lstStyle/>
        <a:p>
          <a:endParaRPr lang="pl-PL"/>
        </a:p>
      </dgm:t>
    </dgm:pt>
    <dgm:pt modelId="{5CCA6C2E-A6BE-4B55-8DFF-CAF2760F89ED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l-PL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gm:t>
    </dgm:pt>
    <dgm:pt modelId="{971FF227-A3AC-461C-8DFA-8E83E17B324B}" type="parTrans" cxnId="{CFFD7734-A02D-442F-8F0A-0CD1E66292AC}">
      <dgm:prSet/>
      <dgm:spPr/>
      <dgm:t>
        <a:bodyPr/>
        <a:lstStyle/>
        <a:p>
          <a:endParaRPr lang="pl-PL"/>
        </a:p>
      </dgm:t>
    </dgm:pt>
    <dgm:pt modelId="{240B6F48-63D8-4162-9A30-C630A225FED9}" type="sibTrans" cxnId="{CFFD7734-A02D-442F-8F0A-0CD1E66292AC}">
      <dgm:prSet/>
      <dgm:spPr/>
      <dgm:t>
        <a:bodyPr/>
        <a:lstStyle/>
        <a:p>
          <a:endParaRPr lang="pl-PL"/>
        </a:p>
      </dgm:t>
    </dgm:pt>
    <dgm:pt modelId="{CE935585-E992-422A-8A45-4AD8CC38C4C9}" type="pres">
      <dgm:prSet presAssocID="{A35C355A-92D7-4D36-AAAC-2E7F0AE0E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81AC78-F0C2-4A73-8E22-83DF68581ACB}" type="pres">
      <dgm:prSet presAssocID="{6D752F5F-B5DE-4943-AFE0-9463A517E4A5}" presName="composite" presStyleCnt="0"/>
      <dgm:spPr/>
    </dgm:pt>
    <dgm:pt modelId="{755E3415-5AE6-4A25-9DEA-0DEB82299534}" type="pres">
      <dgm:prSet presAssocID="{6D752F5F-B5DE-4943-AFE0-9463A517E4A5}" presName="imgShp" presStyleLbl="fgImgPlace1" presStyleIdx="0" presStyleCnt="3" custScaleX="229225" custScaleY="241960" custLinFactX="-176665" custLinFactNeighborX="-200000" custLinFactNeighborY="-4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4D32737C-5077-4548-AE13-4D927FE78E85}" type="pres">
      <dgm:prSet presAssocID="{6D752F5F-B5DE-4943-AFE0-9463A517E4A5}" presName="txShp" presStyleLbl="node1" presStyleIdx="0" presStyleCnt="3" custScaleX="144719" custScaleY="256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9C7E7-4C0B-480C-BE17-5DCA85568857}" type="pres">
      <dgm:prSet presAssocID="{61AEA929-3FFC-4415-B37A-D723355CAAF4}" presName="spacing" presStyleCnt="0"/>
      <dgm:spPr/>
    </dgm:pt>
    <dgm:pt modelId="{BDB555D2-DBBC-4C85-9924-50A06CEAB493}" type="pres">
      <dgm:prSet presAssocID="{384ED232-B384-4065-816C-76EF5458D08E}" presName="composite" presStyleCnt="0"/>
      <dgm:spPr/>
    </dgm:pt>
    <dgm:pt modelId="{4E9CE828-351C-47C4-AFCD-31DC6BB0368A}" type="pres">
      <dgm:prSet presAssocID="{384ED232-B384-4065-816C-76EF5458D08E}" presName="imgShp" presStyleLbl="fgImgPlace1" presStyleIdx="1" presStyleCnt="3" custScaleX="229225" custScaleY="241960" custLinFactX="-173290" custLinFactNeighborX="-200000" custLinFactNeighborY="-11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AAAD659-AC07-42CE-A4E1-A69F960F4C32}" type="pres">
      <dgm:prSet presAssocID="{384ED232-B384-4065-816C-76EF5458D08E}" presName="txShp" presStyleLbl="node1" presStyleIdx="1" presStyleCnt="3" custScaleX="144719" custScaleY="175039" custLinFactNeighborX="-126" custLinFactNeighborY="5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0F32BE-173C-4742-BD5A-C5B4A7F7A17B}" type="pres">
      <dgm:prSet presAssocID="{461D3798-191C-4A04-9023-367A97BA0B33}" presName="spacing" presStyleCnt="0"/>
      <dgm:spPr/>
    </dgm:pt>
    <dgm:pt modelId="{2B74F161-E364-456B-8B8B-202C4CA8E7B2}" type="pres">
      <dgm:prSet presAssocID="{5CCA6C2E-A6BE-4B55-8DFF-CAF2760F89ED}" presName="composite" presStyleCnt="0"/>
      <dgm:spPr/>
    </dgm:pt>
    <dgm:pt modelId="{84F68F7F-0F5F-4B14-AF4D-CA50B547D910}" type="pres">
      <dgm:prSet presAssocID="{5CCA6C2E-A6BE-4B55-8DFF-CAF2760F89ED}" presName="imgShp" presStyleLbl="fgImgPlace1" presStyleIdx="2" presStyleCnt="3" custScaleX="229225" custScaleY="241960" custLinFactX="-176665" custLinFactNeighborX="-200000" custLinFactNeighborY="-17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993F6E2-BC74-41D1-8EE3-6F719ED8040D}" type="pres">
      <dgm:prSet presAssocID="{5CCA6C2E-A6BE-4B55-8DFF-CAF2760F89ED}" presName="txShp" presStyleLbl="node1" presStyleIdx="2" presStyleCnt="3" custScaleX="144719" custScaleY="1750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FD7734-A02D-442F-8F0A-0CD1E66292AC}" srcId="{A35C355A-92D7-4D36-AAAC-2E7F0AE0E9E6}" destId="{5CCA6C2E-A6BE-4B55-8DFF-CAF2760F89ED}" srcOrd="2" destOrd="0" parTransId="{971FF227-A3AC-461C-8DFA-8E83E17B324B}" sibTransId="{240B6F48-63D8-4162-9A30-C630A225FED9}"/>
    <dgm:cxn modelId="{AE49AFC3-9F5A-43D3-9E48-FF8A49BAD831}" srcId="{A35C355A-92D7-4D36-AAAC-2E7F0AE0E9E6}" destId="{384ED232-B384-4065-816C-76EF5458D08E}" srcOrd="1" destOrd="0" parTransId="{1D9ED747-7207-4A73-B464-413453BCCE89}" sibTransId="{461D3798-191C-4A04-9023-367A97BA0B33}"/>
    <dgm:cxn modelId="{A93BE0E1-8E9A-4396-8F60-4B2207D0F7E2}" type="presOf" srcId="{A35C355A-92D7-4D36-AAAC-2E7F0AE0E9E6}" destId="{CE935585-E992-422A-8A45-4AD8CC38C4C9}" srcOrd="0" destOrd="0" presId="urn:microsoft.com/office/officeart/2005/8/layout/vList3"/>
    <dgm:cxn modelId="{FC62A988-2683-4B5F-A49F-FDDBFA81405F}" srcId="{A35C355A-92D7-4D36-AAAC-2E7F0AE0E9E6}" destId="{6D752F5F-B5DE-4943-AFE0-9463A517E4A5}" srcOrd="0" destOrd="0" parTransId="{061BE667-CEB5-4719-89A6-C2E564B0BFFB}" sibTransId="{61AEA929-3FFC-4415-B37A-D723355CAAF4}"/>
    <dgm:cxn modelId="{FCF1EC1C-E4C6-4125-BBBB-4C0F0ACB78E9}" type="presOf" srcId="{5CCA6C2E-A6BE-4B55-8DFF-CAF2760F89ED}" destId="{A993F6E2-BC74-41D1-8EE3-6F719ED8040D}" srcOrd="0" destOrd="0" presId="urn:microsoft.com/office/officeart/2005/8/layout/vList3"/>
    <dgm:cxn modelId="{B4894613-4AF9-41F0-9A7D-45E11EA412B5}" type="presOf" srcId="{384ED232-B384-4065-816C-76EF5458D08E}" destId="{2AAAD659-AC07-42CE-A4E1-A69F960F4C32}" srcOrd="0" destOrd="0" presId="urn:microsoft.com/office/officeart/2005/8/layout/vList3"/>
    <dgm:cxn modelId="{09F7FF34-F4BF-479E-B21B-9D131473AE8C}" type="presOf" srcId="{6D752F5F-B5DE-4943-AFE0-9463A517E4A5}" destId="{4D32737C-5077-4548-AE13-4D927FE78E85}" srcOrd="0" destOrd="0" presId="urn:microsoft.com/office/officeart/2005/8/layout/vList3"/>
    <dgm:cxn modelId="{F78A8FFE-ACDE-47FE-83F8-A89DAB73C464}" type="presParOf" srcId="{CE935585-E992-422A-8A45-4AD8CC38C4C9}" destId="{9581AC78-F0C2-4A73-8E22-83DF68581ACB}" srcOrd="0" destOrd="0" presId="urn:microsoft.com/office/officeart/2005/8/layout/vList3"/>
    <dgm:cxn modelId="{DBC5051A-FCDA-4C31-89D5-3F1EBA39AAD8}" type="presParOf" srcId="{9581AC78-F0C2-4A73-8E22-83DF68581ACB}" destId="{755E3415-5AE6-4A25-9DEA-0DEB82299534}" srcOrd="0" destOrd="0" presId="urn:microsoft.com/office/officeart/2005/8/layout/vList3"/>
    <dgm:cxn modelId="{20FFB1D0-AB59-481F-B3E5-A4EEAA8100FD}" type="presParOf" srcId="{9581AC78-F0C2-4A73-8E22-83DF68581ACB}" destId="{4D32737C-5077-4548-AE13-4D927FE78E85}" srcOrd="1" destOrd="0" presId="urn:microsoft.com/office/officeart/2005/8/layout/vList3"/>
    <dgm:cxn modelId="{A437DB26-061A-421F-B532-AF09F6D44F3E}" type="presParOf" srcId="{CE935585-E992-422A-8A45-4AD8CC38C4C9}" destId="{6CF9C7E7-4C0B-480C-BE17-5DCA85568857}" srcOrd="1" destOrd="0" presId="urn:microsoft.com/office/officeart/2005/8/layout/vList3"/>
    <dgm:cxn modelId="{2D8C7C77-9D80-4276-8F0A-6A4158A1083C}" type="presParOf" srcId="{CE935585-E992-422A-8A45-4AD8CC38C4C9}" destId="{BDB555D2-DBBC-4C85-9924-50A06CEAB493}" srcOrd="2" destOrd="0" presId="urn:microsoft.com/office/officeart/2005/8/layout/vList3"/>
    <dgm:cxn modelId="{423B9112-9C31-47BB-B1B0-700D930EBE1E}" type="presParOf" srcId="{BDB555D2-DBBC-4C85-9924-50A06CEAB493}" destId="{4E9CE828-351C-47C4-AFCD-31DC6BB0368A}" srcOrd="0" destOrd="0" presId="urn:microsoft.com/office/officeart/2005/8/layout/vList3"/>
    <dgm:cxn modelId="{3E9E7149-5328-4F49-A39A-556F0C592786}" type="presParOf" srcId="{BDB555D2-DBBC-4C85-9924-50A06CEAB493}" destId="{2AAAD659-AC07-42CE-A4E1-A69F960F4C32}" srcOrd="1" destOrd="0" presId="urn:microsoft.com/office/officeart/2005/8/layout/vList3"/>
    <dgm:cxn modelId="{4C4FA40A-3909-44FF-BB8C-7DC5804CE50F}" type="presParOf" srcId="{CE935585-E992-422A-8A45-4AD8CC38C4C9}" destId="{4F0F32BE-173C-4742-BD5A-C5B4A7F7A17B}" srcOrd="3" destOrd="0" presId="urn:microsoft.com/office/officeart/2005/8/layout/vList3"/>
    <dgm:cxn modelId="{7DC5BFB9-9AD0-4986-A694-5697E7BAA886}" type="presParOf" srcId="{CE935585-E992-422A-8A45-4AD8CC38C4C9}" destId="{2B74F161-E364-456B-8B8B-202C4CA8E7B2}" srcOrd="4" destOrd="0" presId="urn:microsoft.com/office/officeart/2005/8/layout/vList3"/>
    <dgm:cxn modelId="{38907161-7ED9-4189-8876-A6CFCF876F14}" type="presParOf" srcId="{2B74F161-E364-456B-8B8B-202C4CA8E7B2}" destId="{84F68F7F-0F5F-4B14-AF4D-CA50B547D910}" srcOrd="0" destOrd="0" presId="urn:microsoft.com/office/officeart/2005/8/layout/vList3"/>
    <dgm:cxn modelId="{090CBD5A-D915-4A76-8E24-73AFDBCF258E}" type="presParOf" srcId="{2B74F161-E364-456B-8B8B-202C4CA8E7B2}" destId="{A993F6E2-BC74-41D1-8EE3-6F719ED804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3C81E-FDAB-4FF9-AC55-4B07A223A0C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E8A1B3E-70BD-490B-ADBE-3DC1BD7B29AE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Kontynuacja nauki tego samego języka </a:t>
          </a:r>
        </a:p>
      </dgm:t>
    </dgm:pt>
    <dgm:pt modelId="{C820E54E-B5C0-489D-A973-D9DE1C0D26A3}" type="parTrans" cxnId="{7BC2B2D3-B4DE-430C-82A5-441F4EC354B2}">
      <dgm:prSet/>
      <dgm:spPr/>
      <dgm:t>
        <a:bodyPr/>
        <a:lstStyle/>
        <a:p>
          <a:endParaRPr lang="pl-PL"/>
        </a:p>
      </dgm:t>
    </dgm:pt>
    <dgm:pt modelId="{319EF63F-2B1A-4C47-BAEE-9DC2C98F04B8}" type="sibTrans" cxnId="{7BC2B2D3-B4DE-430C-82A5-441F4EC354B2}">
      <dgm:prSet/>
      <dgm:spPr/>
      <dgm:t>
        <a:bodyPr/>
        <a:lstStyle/>
        <a:p>
          <a:endParaRPr lang="pl-PL"/>
        </a:p>
      </dgm:t>
    </dgm:pt>
    <dgm:pt modelId="{F27C1C2F-6ACF-4A2B-82A3-380FAA72D174}">
      <dgm:prSet phldrT="[Tekst]"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Wyższy poziom sprawności receptywnych niż produktywnych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dirty="0"/>
        </a:p>
      </dgm:t>
    </dgm:pt>
    <dgm:pt modelId="{742C9E45-90E1-42F4-8D11-7B6CE785CA1A}" type="parTrans" cxnId="{F346A96C-28ED-4521-B4F3-0BCE79EDBA3D}">
      <dgm:prSet/>
      <dgm:spPr/>
      <dgm:t>
        <a:bodyPr/>
        <a:lstStyle/>
        <a:p>
          <a:endParaRPr lang="pl-PL"/>
        </a:p>
      </dgm:t>
    </dgm:pt>
    <dgm:pt modelId="{0F30EA51-C1F6-40A6-8F96-AE67C8E734D4}" type="sibTrans" cxnId="{F346A96C-28ED-4521-B4F3-0BCE79EDBA3D}">
      <dgm:prSet/>
      <dgm:spPr/>
      <dgm:t>
        <a:bodyPr/>
        <a:lstStyle/>
        <a:p>
          <a:endParaRPr lang="pl-PL"/>
        </a:p>
      </dgm:t>
    </dgm:pt>
    <dgm:pt modelId="{A301303B-E18B-4AC9-A040-FD90E7E8C19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Wspieranie rozwoju jednostki</a:t>
          </a:r>
        </a:p>
        <a:p>
          <a:endParaRPr lang="pl-PL" dirty="0"/>
        </a:p>
      </dgm:t>
    </dgm:pt>
    <dgm:pt modelId="{B612A414-96FF-4BE3-A3F7-7457E8B75AE9}" type="sibTrans" cxnId="{D89FE97F-8937-4E37-8349-AEB28F3EC93E}">
      <dgm:prSet/>
      <dgm:spPr/>
      <dgm:t>
        <a:bodyPr/>
        <a:lstStyle/>
        <a:p>
          <a:endParaRPr lang="pl-PL"/>
        </a:p>
      </dgm:t>
    </dgm:pt>
    <dgm:pt modelId="{B61D1AD9-9D40-4C95-8691-DC0D72D03975}" type="parTrans" cxnId="{D89FE97F-8937-4E37-8349-AEB28F3EC93E}">
      <dgm:prSet/>
      <dgm:spPr/>
      <dgm:t>
        <a:bodyPr/>
        <a:lstStyle/>
        <a:p>
          <a:endParaRPr lang="pl-PL"/>
        </a:p>
      </dgm:t>
    </dgm:pt>
    <dgm:pt modelId="{0E83A91E-4776-4F21-8B23-7D34C548804F}" type="pres">
      <dgm:prSet presAssocID="{0503C81E-FDAB-4FF9-AC55-4B07A223A0CF}" presName="linearFlow" presStyleCnt="0">
        <dgm:presLayoutVars>
          <dgm:dir/>
          <dgm:resizeHandles val="exact"/>
        </dgm:presLayoutVars>
      </dgm:prSet>
      <dgm:spPr/>
    </dgm:pt>
    <dgm:pt modelId="{5EB81EE4-C26C-4150-99C2-9F30E71B31D4}" type="pres">
      <dgm:prSet presAssocID="{1E8A1B3E-70BD-490B-ADBE-3DC1BD7B29AE}" presName="comp" presStyleCnt="0"/>
      <dgm:spPr/>
    </dgm:pt>
    <dgm:pt modelId="{0AF85DB3-57A0-4DDE-969F-43C1FAE1DE67}" type="pres">
      <dgm:prSet presAssocID="{1E8A1B3E-70BD-490B-ADBE-3DC1BD7B29A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783C9-0420-4677-B0ED-ED205D2C0C12}" type="pres">
      <dgm:prSet presAssocID="{1E8A1B3E-70BD-490B-ADBE-3DC1BD7B29AE}" presName="rect1" presStyleLbl="lnNode1" presStyleIdx="0" presStyleCnt="3" custScaleX="119653" custScaleY="1013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45FC36AC-F7E1-420E-BA33-9494840D8838}" type="pres">
      <dgm:prSet presAssocID="{319EF63F-2B1A-4C47-BAEE-9DC2C98F04B8}" presName="sibTrans" presStyleCnt="0"/>
      <dgm:spPr/>
    </dgm:pt>
    <dgm:pt modelId="{5885B1D1-AA0B-45CA-85B4-0B1B2C6EF9D8}" type="pres">
      <dgm:prSet presAssocID="{F27C1C2F-6ACF-4A2B-82A3-380FAA72D174}" presName="comp" presStyleCnt="0"/>
      <dgm:spPr/>
    </dgm:pt>
    <dgm:pt modelId="{A3BAA897-132B-4BFB-B0E0-285F8A2E9C0C}" type="pres">
      <dgm:prSet presAssocID="{F27C1C2F-6ACF-4A2B-82A3-380FAA72D17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BB995-02F3-4A6D-9546-D19E0D080978}" type="pres">
      <dgm:prSet presAssocID="{F27C1C2F-6ACF-4A2B-82A3-380FAA72D174}" presName="rect1" presStyleLbl="lnNode1" presStyleIdx="1" presStyleCnt="3" custScaleX="139305" custScaleY="97839" custLinFactNeighborX="2968" custLinFactNeighborY="65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674E488-6DE6-4307-A1EA-08E9CB43DEFA}" type="pres">
      <dgm:prSet presAssocID="{0F30EA51-C1F6-40A6-8F96-AE67C8E734D4}" presName="sibTrans" presStyleCnt="0"/>
      <dgm:spPr/>
    </dgm:pt>
    <dgm:pt modelId="{DFC9F73B-3E0F-4E20-B755-21150606A833}" type="pres">
      <dgm:prSet presAssocID="{A301303B-E18B-4AC9-A040-FD90E7E8C198}" presName="comp" presStyleCnt="0"/>
      <dgm:spPr/>
    </dgm:pt>
    <dgm:pt modelId="{06E75BA4-97E9-40AD-ADA1-CB572A171688}" type="pres">
      <dgm:prSet presAssocID="{A301303B-E18B-4AC9-A040-FD90E7E8C19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94D4C8-82DF-46B0-BC34-24EFB74FB5D2}" type="pres">
      <dgm:prSet presAssocID="{A301303B-E18B-4AC9-A040-FD90E7E8C198}" presName="rect1" presStyleLbl="lnNode1" presStyleIdx="2" presStyleCnt="3" custScaleX="113854" custScaleY="89465" custLinFactNeighborX="1530" custLinFactNeighborY="-68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7B8ACE90-E6FE-4821-9891-AA7C578B421F}" type="presOf" srcId="{F27C1C2F-6ACF-4A2B-82A3-380FAA72D174}" destId="{A3BAA897-132B-4BFB-B0E0-285F8A2E9C0C}" srcOrd="0" destOrd="0" presId="urn:microsoft.com/office/officeart/2008/layout/AlternatingPictureBlocks"/>
    <dgm:cxn modelId="{D89FE97F-8937-4E37-8349-AEB28F3EC93E}" srcId="{0503C81E-FDAB-4FF9-AC55-4B07A223A0CF}" destId="{A301303B-E18B-4AC9-A040-FD90E7E8C198}" srcOrd="2" destOrd="0" parTransId="{B61D1AD9-9D40-4C95-8691-DC0D72D03975}" sibTransId="{B612A414-96FF-4BE3-A3F7-7457E8B75AE9}"/>
    <dgm:cxn modelId="{A42D5EFA-6497-4DA8-AB71-D985782E3DA6}" type="presOf" srcId="{A301303B-E18B-4AC9-A040-FD90E7E8C198}" destId="{06E75BA4-97E9-40AD-ADA1-CB572A171688}" srcOrd="0" destOrd="0" presId="urn:microsoft.com/office/officeart/2008/layout/AlternatingPictureBlocks"/>
    <dgm:cxn modelId="{F346A96C-28ED-4521-B4F3-0BCE79EDBA3D}" srcId="{0503C81E-FDAB-4FF9-AC55-4B07A223A0CF}" destId="{F27C1C2F-6ACF-4A2B-82A3-380FAA72D174}" srcOrd="1" destOrd="0" parTransId="{742C9E45-90E1-42F4-8D11-7B6CE785CA1A}" sibTransId="{0F30EA51-C1F6-40A6-8F96-AE67C8E734D4}"/>
    <dgm:cxn modelId="{6DC4110B-BE3D-4248-AA59-BC73389568F5}" type="presOf" srcId="{1E8A1B3E-70BD-490B-ADBE-3DC1BD7B29AE}" destId="{0AF85DB3-57A0-4DDE-969F-43C1FAE1DE67}" srcOrd="0" destOrd="0" presId="urn:microsoft.com/office/officeart/2008/layout/AlternatingPictureBlocks"/>
    <dgm:cxn modelId="{7BC2B2D3-B4DE-430C-82A5-441F4EC354B2}" srcId="{0503C81E-FDAB-4FF9-AC55-4B07A223A0CF}" destId="{1E8A1B3E-70BD-490B-ADBE-3DC1BD7B29AE}" srcOrd="0" destOrd="0" parTransId="{C820E54E-B5C0-489D-A973-D9DE1C0D26A3}" sibTransId="{319EF63F-2B1A-4C47-BAEE-9DC2C98F04B8}"/>
    <dgm:cxn modelId="{A6D00225-EF8E-4722-8E48-1A2482811A6D}" type="presOf" srcId="{0503C81E-FDAB-4FF9-AC55-4B07A223A0CF}" destId="{0E83A91E-4776-4F21-8B23-7D34C548804F}" srcOrd="0" destOrd="0" presId="urn:microsoft.com/office/officeart/2008/layout/AlternatingPictureBlocks"/>
    <dgm:cxn modelId="{5A222856-BE86-4F98-909B-1AF11AB911AB}" type="presParOf" srcId="{0E83A91E-4776-4F21-8B23-7D34C548804F}" destId="{5EB81EE4-C26C-4150-99C2-9F30E71B31D4}" srcOrd="0" destOrd="0" presId="urn:microsoft.com/office/officeart/2008/layout/AlternatingPictureBlocks"/>
    <dgm:cxn modelId="{AF3E68B1-CF6E-4C1F-B174-EA21D27924FF}" type="presParOf" srcId="{5EB81EE4-C26C-4150-99C2-9F30E71B31D4}" destId="{0AF85DB3-57A0-4DDE-969F-43C1FAE1DE67}" srcOrd="0" destOrd="0" presId="urn:microsoft.com/office/officeart/2008/layout/AlternatingPictureBlocks"/>
    <dgm:cxn modelId="{7CAB5EE0-8705-4C59-8AF6-4E0B27D41BD9}" type="presParOf" srcId="{5EB81EE4-C26C-4150-99C2-9F30E71B31D4}" destId="{449783C9-0420-4677-B0ED-ED205D2C0C12}" srcOrd="1" destOrd="0" presId="urn:microsoft.com/office/officeart/2008/layout/AlternatingPictureBlocks"/>
    <dgm:cxn modelId="{B3B3AF63-B8E5-4866-9A59-7FA77861D42C}" type="presParOf" srcId="{0E83A91E-4776-4F21-8B23-7D34C548804F}" destId="{45FC36AC-F7E1-420E-BA33-9494840D8838}" srcOrd="1" destOrd="0" presId="urn:microsoft.com/office/officeart/2008/layout/AlternatingPictureBlocks"/>
    <dgm:cxn modelId="{2C0F18AE-0F8A-4A2C-A63B-E58B1F9965A5}" type="presParOf" srcId="{0E83A91E-4776-4F21-8B23-7D34C548804F}" destId="{5885B1D1-AA0B-45CA-85B4-0B1B2C6EF9D8}" srcOrd="2" destOrd="0" presId="urn:microsoft.com/office/officeart/2008/layout/AlternatingPictureBlocks"/>
    <dgm:cxn modelId="{D0CE93B2-AAC7-406C-9CFF-98BABDAC4121}" type="presParOf" srcId="{5885B1D1-AA0B-45CA-85B4-0B1B2C6EF9D8}" destId="{A3BAA897-132B-4BFB-B0E0-285F8A2E9C0C}" srcOrd="0" destOrd="0" presId="urn:microsoft.com/office/officeart/2008/layout/AlternatingPictureBlocks"/>
    <dgm:cxn modelId="{252D8286-DDEF-4EE9-A7AD-B0140AAC8D7D}" type="presParOf" srcId="{5885B1D1-AA0B-45CA-85B4-0B1B2C6EF9D8}" destId="{C10BB995-02F3-4A6D-9546-D19E0D080978}" srcOrd="1" destOrd="0" presId="urn:microsoft.com/office/officeart/2008/layout/AlternatingPictureBlocks"/>
    <dgm:cxn modelId="{3C2107B0-99AA-44DC-B2C3-AD9783FE4491}" type="presParOf" srcId="{0E83A91E-4776-4F21-8B23-7D34C548804F}" destId="{7674E488-6DE6-4307-A1EA-08E9CB43DEFA}" srcOrd="3" destOrd="0" presId="urn:microsoft.com/office/officeart/2008/layout/AlternatingPictureBlocks"/>
    <dgm:cxn modelId="{D909255E-FF1D-4E7C-B11D-77A401AEE755}" type="presParOf" srcId="{0E83A91E-4776-4F21-8B23-7D34C548804F}" destId="{DFC9F73B-3E0F-4E20-B755-21150606A833}" srcOrd="4" destOrd="0" presId="urn:microsoft.com/office/officeart/2008/layout/AlternatingPictureBlocks"/>
    <dgm:cxn modelId="{A677CC79-6C1F-401D-B59D-631C80D38B10}" type="presParOf" srcId="{DFC9F73B-3E0F-4E20-B755-21150606A833}" destId="{06E75BA4-97E9-40AD-ADA1-CB572A171688}" srcOrd="0" destOrd="0" presId="urn:microsoft.com/office/officeart/2008/layout/AlternatingPictureBlocks"/>
    <dgm:cxn modelId="{64146685-58F1-4186-9AAC-EBD0D70940AD}" type="presParOf" srcId="{DFC9F73B-3E0F-4E20-B755-21150606A833}" destId="{0594D4C8-82DF-46B0-BC34-24EFB74FB5D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3C81E-FDAB-4FF9-AC55-4B07A223A0C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E8A1B3E-70BD-490B-ADBE-3DC1BD7B29AE}">
      <dgm:prSet phldrT="[Tekst]" custT="1"/>
      <dgm:spPr/>
      <dgm:t>
        <a:bodyPr/>
        <a:lstStyle/>
        <a:p>
          <a:r>
            <a:rPr lang="pl-PL" sz="1600" b="1" i="0" dirty="0">
              <a:latin typeface="Arial" panose="020B0604020202020204" pitchFamily="34" charset="0"/>
              <a:cs typeface="Arial" panose="020B0604020202020204" pitchFamily="34" charset="0"/>
            </a:rPr>
            <a:t>Wspieranie i bycie wspieranym przez kształcenie w zakresie pozostałych</a:t>
          </a:r>
          <a:br>
            <a:rPr lang="pl-PL" sz="16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i="0" dirty="0">
              <a:latin typeface="Arial" panose="020B0604020202020204" pitchFamily="34" charset="0"/>
              <a:cs typeface="Arial" panose="020B0604020202020204" pitchFamily="34" charset="0"/>
            </a:rPr>
            <a:t>przedmiotów oraz umiejętności ogólnych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0E54E-B5C0-489D-A973-D9DE1C0D26A3}" type="parTrans" cxnId="{7BC2B2D3-B4DE-430C-82A5-441F4EC354B2}">
      <dgm:prSet/>
      <dgm:spPr/>
      <dgm:t>
        <a:bodyPr/>
        <a:lstStyle/>
        <a:p>
          <a:endParaRPr lang="pl-PL"/>
        </a:p>
      </dgm:t>
    </dgm:pt>
    <dgm:pt modelId="{319EF63F-2B1A-4C47-BAEE-9DC2C98F04B8}" type="sibTrans" cxnId="{7BC2B2D3-B4DE-430C-82A5-441F4EC354B2}">
      <dgm:prSet/>
      <dgm:spPr/>
      <dgm:t>
        <a:bodyPr/>
        <a:lstStyle/>
        <a:p>
          <a:endParaRPr lang="pl-PL"/>
        </a:p>
      </dgm:t>
    </dgm:pt>
    <dgm:pt modelId="{F27C1C2F-6ACF-4A2B-82A3-380FAA72D174}">
      <dgm:prSet phldrT="[Tekst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dirty="0">
              <a:latin typeface="Arial" panose="020B0604020202020204" pitchFamily="34" charset="0"/>
              <a:cs typeface="Arial" panose="020B0604020202020204" pitchFamily="34" charset="0"/>
            </a:rPr>
            <a:t>Wspomaganie</a:t>
          </a:r>
          <a:br>
            <a:rPr lang="pl-PL" sz="18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i="0" dirty="0">
              <a:latin typeface="Arial" panose="020B0604020202020204" pitchFamily="34" charset="0"/>
              <a:cs typeface="Arial" panose="020B0604020202020204" pitchFamily="34" charset="0"/>
            </a:rPr>
            <a:t>wychowawczej funkcji szkoły</a:t>
          </a:r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C9E45-90E1-42F4-8D11-7B6CE785CA1A}" type="parTrans" cxnId="{F346A96C-28ED-4521-B4F3-0BCE79EDBA3D}">
      <dgm:prSet/>
      <dgm:spPr/>
      <dgm:t>
        <a:bodyPr/>
        <a:lstStyle/>
        <a:p>
          <a:endParaRPr lang="pl-PL"/>
        </a:p>
      </dgm:t>
    </dgm:pt>
    <dgm:pt modelId="{0F30EA51-C1F6-40A6-8F96-AE67C8E734D4}" type="sibTrans" cxnId="{F346A96C-28ED-4521-B4F3-0BCE79EDBA3D}">
      <dgm:prSet/>
      <dgm:spPr/>
      <dgm:t>
        <a:bodyPr/>
        <a:lstStyle/>
        <a:p>
          <a:endParaRPr lang="pl-PL"/>
        </a:p>
      </dgm:t>
    </dgm:pt>
    <dgm:pt modelId="{0E83A91E-4776-4F21-8B23-7D34C548804F}" type="pres">
      <dgm:prSet presAssocID="{0503C81E-FDAB-4FF9-AC55-4B07A223A0CF}" presName="linearFlow" presStyleCnt="0">
        <dgm:presLayoutVars>
          <dgm:dir/>
          <dgm:resizeHandles val="exact"/>
        </dgm:presLayoutVars>
      </dgm:prSet>
      <dgm:spPr/>
    </dgm:pt>
    <dgm:pt modelId="{5EB81EE4-C26C-4150-99C2-9F30E71B31D4}" type="pres">
      <dgm:prSet presAssocID="{1E8A1B3E-70BD-490B-ADBE-3DC1BD7B29AE}" presName="comp" presStyleCnt="0"/>
      <dgm:spPr/>
    </dgm:pt>
    <dgm:pt modelId="{0AF85DB3-57A0-4DDE-969F-43C1FAE1DE67}" type="pres">
      <dgm:prSet presAssocID="{1E8A1B3E-70BD-490B-ADBE-3DC1BD7B29AE}" presName="rect2" presStyleLbl="node1" presStyleIdx="0" presStyleCnt="2" custLinFactNeighborX="-284" custLinFactNeighborY="25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783C9-0420-4677-B0ED-ED205D2C0C12}" type="pres">
      <dgm:prSet presAssocID="{1E8A1B3E-70BD-490B-ADBE-3DC1BD7B29AE}" presName="rect1" presStyleLbl="lnNode1" presStyleIdx="0" presStyleCnt="2" custScaleX="101628" custScaleY="92815" custLinFactNeighborX="4206" custLinFactNeighborY="36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5FC36AC-F7E1-420E-BA33-9494840D8838}" type="pres">
      <dgm:prSet presAssocID="{319EF63F-2B1A-4C47-BAEE-9DC2C98F04B8}" presName="sibTrans" presStyleCnt="0"/>
      <dgm:spPr/>
    </dgm:pt>
    <dgm:pt modelId="{5885B1D1-AA0B-45CA-85B4-0B1B2C6EF9D8}" type="pres">
      <dgm:prSet presAssocID="{F27C1C2F-6ACF-4A2B-82A3-380FAA72D174}" presName="comp" presStyleCnt="0"/>
      <dgm:spPr/>
    </dgm:pt>
    <dgm:pt modelId="{A3BAA897-132B-4BFB-B0E0-285F8A2E9C0C}" type="pres">
      <dgm:prSet presAssocID="{F27C1C2F-6ACF-4A2B-82A3-380FAA72D174}" presName="rect2" presStyleLbl="node1" presStyleIdx="1" presStyleCnt="2" custLinFactNeighborX="-1790" custLinFactNeighborY="49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BB995-02F3-4A6D-9546-D19E0D080978}" type="pres">
      <dgm:prSet presAssocID="{F27C1C2F-6ACF-4A2B-82A3-380FAA72D174}" presName="rect1" presStyleLbl="lnNode1" presStyleIdx="1" presStyleCnt="2" custScaleX="134892" custScaleY="86268" custLinFactNeighborX="15726" custLinFactNeighborY="-1141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6AB1C186-44ED-461E-84EF-B893EF131917}" type="presOf" srcId="{1E8A1B3E-70BD-490B-ADBE-3DC1BD7B29AE}" destId="{0AF85DB3-57A0-4DDE-969F-43C1FAE1DE67}" srcOrd="0" destOrd="0" presId="urn:microsoft.com/office/officeart/2008/layout/AlternatingPictureBlocks"/>
    <dgm:cxn modelId="{F346A96C-28ED-4521-B4F3-0BCE79EDBA3D}" srcId="{0503C81E-FDAB-4FF9-AC55-4B07A223A0CF}" destId="{F27C1C2F-6ACF-4A2B-82A3-380FAA72D174}" srcOrd="1" destOrd="0" parTransId="{742C9E45-90E1-42F4-8D11-7B6CE785CA1A}" sibTransId="{0F30EA51-C1F6-40A6-8F96-AE67C8E734D4}"/>
    <dgm:cxn modelId="{7BC2B2D3-B4DE-430C-82A5-441F4EC354B2}" srcId="{0503C81E-FDAB-4FF9-AC55-4B07A223A0CF}" destId="{1E8A1B3E-70BD-490B-ADBE-3DC1BD7B29AE}" srcOrd="0" destOrd="0" parTransId="{C820E54E-B5C0-489D-A973-D9DE1C0D26A3}" sibTransId="{319EF63F-2B1A-4C47-BAEE-9DC2C98F04B8}"/>
    <dgm:cxn modelId="{D012966D-C678-4889-80E6-CB7FFD3D1AFC}" type="presOf" srcId="{0503C81E-FDAB-4FF9-AC55-4B07A223A0CF}" destId="{0E83A91E-4776-4F21-8B23-7D34C548804F}" srcOrd="0" destOrd="0" presId="urn:microsoft.com/office/officeart/2008/layout/AlternatingPictureBlocks"/>
    <dgm:cxn modelId="{A9FF8D52-7870-4E6C-8A0B-19E79BD2482B}" type="presOf" srcId="{F27C1C2F-6ACF-4A2B-82A3-380FAA72D174}" destId="{A3BAA897-132B-4BFB-B0E0-285F8A2E9C0C}" srcOrd="0" destOrd="0" presId="urn:microsoft.com/office/officeart/2008/layout/AlternatingPictureBlocks"/>
    <dgm:cxn modelId="{0F9D6D10-8D73-44BA-BBDE-F4463987AD75}" type="presParOf" srcId="{0E83A91E-4776-4F21-8B23-7D34C548804F}" destId="{5EB81EE4-C26C-4150-99C2-9F30E71B31D4}" srcOrd="0" destOrd="0" presId="urn:microsoft.com/office/officeart/2008/layout/AlternatingPictureBlocks"/>
    <dgm:cxn modelId="{27B1CDB1-22E1-42A0-83F7-C12570862776}" type="presParOf" srcId="{5EB81EE4-C26C-4150-99C2-9F30E71B31D4}" destId="{0AF85DB3-57A0-4DDE-969F-43C1FAE1DE67}" srcOrd="0" destOrd="0" presId="urn:microsoft.com/office/officeart/2008/layout/AlternatingPictureBlocks"/>
    <dgm:cxn modelId="{F34EF07B-1AFD-433C-9816-4FEE10205DA4}" type="presParOf" srcId="{5EB81EE4-C26C-4150-99C2-9F30E71B31D4}" destId="{449783C9-0420-4677-B0ED-ED205D2C0C12}" srcOrd="1" destOrd="0" presId="urn:microsoft.com/office/officeart/2008/layout/AlternatingPictureBlocks"/>
    <dgm:cxn modelId="{6AD25D0E-29A1-49B3-851E-12A32931FF1C}" type="presParOf" srcId="{0E83A91E-4776-4F21-8B23-7D34C548804F}" destId="{45FC36AC-F7E1-420E-BA33-9494840D8838}" srcOrd="1" destOrd="0" presId="urn:microsoft.com/office/officeart/2008/layout/AlternatingPictureBlocks"/>
    <dgm:cxn modelId="{E5981968-DCCD-446F-9D01-4B02AFA834EB}" type="presParOf" srcId="{0E83A91E-4776-4F21-8B23-7D34C548804F}" destId="{5885B1D1-AA0B-45CA-85B4-0B1B2C6EF9D8}" srcOrd="2" destOrd="0" presId="urn:microsoft.com/office/officeart/2008/layout/AlternatingPictureBlocks"/>
    <dgm:cxn modelId="{C7DFBDF3-F700-4C22-A5C5-FC3A5E35BA3E}" type="presParOf" srcId="{5885B1D1-AA0B-45CA-85B4-0B1B2C6EF9D8}" destId="{A3BAA897-132B-4BFB-B0E0-285F8A2E9C0C}" srcOrd="0" destOrd="0" presId="urn:microsoft.com/office/officeart/2008/layout/AlternatingPictureBlocks"/>
    <dgm:cxn modelId="{8BD6C8DC-D13C-4707-BA23-83D1F4A00FFA}" type="presParOf" srcId="{5885B1D1-AA0B-45CA-85B4-0B1B2C6EF9D8}" destId="{C10BB995-02F3-4A6D-9546-D19E0D08097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6FCADF-CCC7-4ACA-A2E8-59C3962D440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1B449F7-DCD7-4572-8BEC-8A5E8F86A903}">
      <dgm:prSet phldrT="[Teks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Podstawa programowa</a:t>
          </a:r>
        </a:p>
      </dgm:t>
    </dgm:pt>
    <dgm:pt modelId="{5680DC1F-56A7-4E06-87C9-1B035491A5A2}" type="parTrans" cxnId="{A4C71A87-A1E4-4BEA-8041-974C25296122}">
      <dgm:prSet/>
      <dgm:spPr/>
      <dgm:t>
        <a:bodyPr/>
        <a:lstStyle/>
        <a:p>
          <a:endParaRPr lang="pl-PL"/>
        </a:p>
      </dgm:t>
    </dgm:pt>
    <dgm:pt modelId="{66DFCC2F-58B1-4461-B864-DE47C75D1989}" type="sibTrans" cxnId="{A4C71A87-A1E4-4BEA-8041-974C25296122}">
      <dgm:prSet/>
      <dgm:spPr/>
      <dgm:t>
        <a:bodyPr/>
        <a:lstStyle/>
        <a:p>
          <a:endParaRPr lang="pl-PL"/>
        </a:p>
      </dgm:t>
    </dgm:pt>
    <dgm:pt modelId="{09B1C134-3358-455D-BAC3-0B147A620562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Cele kształcenia</a:t>
          </a:r>
        </a:p>
      </dgm:t>
    </dgm:pt>
    <dgm:pt modelId="{682976E1-81F9-461E-A3F3-5F95B9ADDBC5}" type="parTrans" cxnId="{C3770C19-B299-478E-B230-61020E886AEA}">
      <dgm:prSet/>
      <dgm:spPr/>
      <dgm:t>
        <a:bodyPr/>
        <a:lstStyle/>
        <a:p>
          <a:endParaRPr lang="pl-PL"/>
        </a:p>
      </dgm:t>
    </dgm:pt>
    <dgm:pt modelId="{51A086FB-1947-4303-A00B-FE80601518A4}" type="sibTrans" cxnId="{C3770C19-B299-478E-B230-61020E886AEA}">
      <dgm:prSet/>
      <dgm:spPr/>
      <dgm:t>
        <a:bodyPr/>
        <a:lstStyle/>
        <a:p>
          <a:endParaRPr lang="pl-PL"/>
        </a:p>
      </dgm:t>
    </dgm:pt>
    <dgm:pt modelId="{60E115C3-7B76-499D-A176-92CE742642B2}">
      <dgm:prSet phldrT="[Tekst]"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Treści nauczania</a:t>
          </a:r>
        </a:p>
      </dgm:t>
    </dgm:pt>
    <dgm:pt modelId="{E4D4742C-04F9-4C33-BD9D-CDF41C50775E}" type="parTrans" cxnId="{10B9D22D-9072-45E3-B470-283276706207}">
      <dgm:prSet/>
      <dgm:spPr/>
      <dgm:t>
        <a:bodyPr/>
        <a:lstStyle/>
        <a:p>
          <a:endParaRPr lang="pl-PL"/>
        </a:p>
      </dgm:t>
    </dgm:pt>
    <dgm:pt modelId="{A12DCC7A-8F5A-4DAB-9874-1668B3D1B5B8}" type="sibTrans" cxnId="{10B9D22D-9072-45E3-B470-283276706207}">
      <dgm:prSet/>
      <dgm:spPr/>
      <dgm:t>
        <a:bodyPr/>
        <a:lstStyle/>
        <a:p>
          <a:endParaRPr lang="pl-PL"/>
        </a:p>
      </dgm:t>
    </dgm:pt>
    <dgm:pt modelId="{3FEBB9DC-E4F7-4D9E-8886-C3A0D802D552}">
      <dgm:prSet phldrT="[Tekst]"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Wymagania  ogólne</a:t>
          </a:r>
        </a:p>
      </dgm:t>
    </dgm:pt>
    <dgm:pt modelId="{F81901E7-B9C5-4C97-AE7B-2FE1FA876DE8}" type="parTrans" cxnId="{F63929C5-4677-4828-B57D-7F4B65293675}">
      <dgm:prSet/>
      <dgm:spPr/>
      <dgm:t>
        <a:bodyPr/>
        <a:lstStyle/>
        <a:p>
          <a:endParaRPr lang="pl-PL"/>
        </a:p>
      </dgm:t>
    </dgm:pt>
    <dgm:pt modelId="{5EDBA9EE-10DF-4787-B683-DE78B88C84FD}" type="sibTrans" cxnId="{F63929C5-4677-4828-B57D-7F4B65293675}">
      <dgm:prSet/>
      <dgm:spPr/>
      <dgm:t>
        <a:bodyPr/>
        <a:lstStyle/>
        <a:p>
          <a:endParaRPr lang="pl-PL"/>
        </a:p>
      </dgm:t>
    </dgm:pt>
    <dgm:pt modelId="{3A59A923-40AC-4C8B-8E81-451354661044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Wymagania szczegółowe</a:t>
          </a:r>
        </a:p>
      </dgm:t>
    </dgm:pt>
    <dgm:pt modelId="{787E944D-2E26-4164-BC74-43F7D27D3604}" type="parTrans" cxnId="{6767F08F-3E89-443A-A131-3D22C4861B19}">
      <dgm:prSet/>
      <dgm:spPr/>
      <dgm:t>
        <a:bodyPr/>
        <a:lstStyle/>
        <a:p>
          <a:endParaRPr lang="pl-PL"/>
        </a:p>
      </dgm:t>
    </dgm:pt>
    <dgm:pt modelId="{B567487D-5871-477C-9845-F6CD0F2AA40A}" type="sibTrans" cxnId="{6767F08F-3E89-443A-A131-3D22C4861B19}">
      <dgm:prSet/>
      <dgm:spPr/>
      <dgm:t>
        <a:bodyPr/>
        <a:lstStyle/>
        <a:p>
          <a:endParaRPr lang="pl-PL"/>
        </a:p>
      </dgm:t>
    </dgm:pt>
    <dgm:pt modelId="{38A53C1E-6818-426F-AA1C-C5AA707E0F13}" type="pres">
      <dgm:prSet presAssocID="{BC6FCADF-CCC7-4ACA-A2E8-59C3962D44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23D139-870F-42F6-ACC0-1F4EEBD1D848}" type="pres">
      <dgm:prSet presAssocID="{BC6FCADF-CCC7-4ACA-A2E8-59C3962D4407}" presName="matrix" presStyleCnt="0"/>
      <dgm:spPr/>
    </dgm:pt>
    <dgm:pt modelId="{6BD81EF7-1898-4A70-821C-B62CA937F41C}" type="pres">
      <dgm:prSet presAssocID="{BC6FCADF-CCC7-4ACA-A2E8-59C3962D4407}" presName="tile1" presStyleLbl="node1" presStyleIdx="0" presStyleCnt="4" custLinFactNeighborX="279"/>
      <dgm:spPr/>
      <dgm:t>
        <a:bodyPr/>
        <a:lstStyle/>
        <a:p>
          <a:endParaRPr lang="pl-PL"/>
        </a:p>
      </dgm:t>
    </dgm:pt>
    <dgm:pt modelId="{C9E214C4-75C4-4495-A2AE-03AFF7C3801D}" type="pres">
      <dgm:prSet presAssocID="{BC6FCADF-CCC7-4ACA-A2E8-59C3962D44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0BECE6-13DF-42E5-A944-F44D4A175772}" type="pres">
      <dgm:prSet presAssocID="{BC6FCADF-CCC7-4ACA-A2E8-59C3962D4407}" presName="tile2" presStyleLbl="node1" presStyleIdx="1" presStyleCnt="4"/>
      <dgm:spPr/>
      <dgm:t>
        <a:bodyPr/>
        <a:lstStyle/>
        <a:p>
          <a:endParaRPr lang="pl-PL"/>
        </a:p>
      </dgm:t>
    </dgm:pt>
    <dgm:pt modelId="{86A7F24F-C648-42BB-9D19-6C1EF238DBFC}" type="pres">
      <dgm:prSet presAssocID="{BC6FCADF-CCC7-4ACA-A2E8-59C3962D44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32631A-47C3-45B5-A07D-A80DFFC3D912}" type="pres">
      <dgm:prSet presAssocID="{BC6FCADF-CCC7-4ACA-A2E8-59C3962D4407}" presName="tile3" presStyleLbl="node1" presStyleIdx="2" presStyleCnt="4" custLinFactNeighborX="838" custLinFactNeighborY="478"/>
      <dgm:spPr/>
      <dgm:t>
        <a:bodyPr/>
        <a:lstStyle/>
        <a:p>
          <a:endParaRPr lang="pl-PL"/>
        </a:p>
      </dgm:t>
    </dgm:pt>
    <dgm:pt modelId="{E47530E6-AA77-4EF3-855F-FAE0BB9D142D}" type="pres">
      <dgm:prSet presAssocID="{BC6FCADF-CCC7-4ACA-A2E8-59C3962D44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323D9F-EF52-4AE9-91B9-9CBAE8B13CF3}" type="pres">
      <dgm:prSet presAssocID="{BC6FCADF-CCC7-4ACA-A2E8-59C3962D4407}" presName="tile4" presStyleLbl="node1" presStyleIdx="3" presStyleCnt="4"/>
      <dgm:spPr/>
      <dgm:t>
        <a:bodyPr/>
        <a:lstStyle/>
        <a:p>
          <a:endParaRPr lang="pl-PL"/>
        </a:p>
      </dgm:t>
    </dgm:pt>
    <dgm:pt modelId="{71395F56-F8C9-4742-A624-9A2DC95E4CD1}" type="pres">
      <dgm:prSet presAssocID="{BC6FCADF-CCC7-4ACA-A2E8-59C3962D44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E873D-B4E3-40EF-B8CE-1EFD3F9654F2}" type="pres">
      <dgm:prSet presAssocID="{BC6FCADF-CCC7-4ACA-A2E8-59C3962D4407}" presName="centerTile" presStyleLbl="fgShp" presStyleIdx="0" presStyleCnt="1" custScaleX="21863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4B930279-B40E-4F41-B36A-FC85FA3563A8}" type="presOf" srcId="{3A59A923-40AC-4C8B-8E81-451354661044}" destId="{88323D9F-EF52-4AE9-91B9-9CBAE8B13CF3}" srcOrd="0" destOrd="0" presId="urn:microsoft.com/office/officeart/2005/8/layout/matrix1"/>
    <dgm:cxn modelId="{C3770C19-B299-478E-B230-61020E886AEA}" srcId="{01B449F7-DCD7-4572-8BEC-8A5E8F86A903}" destId="{09B1C134-3358-455D-BAC3-0B147A620562}" srcOrd="0" destOrd="0" parTransId="{682976E1-81F9-461E-A3F3-5F95B9ADDBC5}" sibTransId="{51A086FB-1947-4303-A00B-FE80601518A4}"/>
    <dgm:cxn modelId="{D7C2674D-CF15-4A91-80BC-51236FC7B506}" type="presOf" srcId="{3FEBB9DC-E4F7-4D9E-8886-C3A0D802D552}" destId="{7532631A-47C3-45B5-A07D-A80DFFC3D912}" srcOrd="0" destOrd="0" presId="urn:microsoft.com/office/officeart/2005/8/layout/matrix1"/>
    <dgm:cxn modelId="{F63929C5-4677-4828-B57D-7F4B65293675}" srcId="{01B449F7-DCD7-4572-8BEC-8A5E8F86A903}" destId="{3FEBB9DC-E4F7-4D9E-8886-C3A0D802D552}" srcOrd="2" destOrd="0" parTransId="{F81901E7-B9C5-4C97-AE7B-2FE1FA876DE8}" sibTransId="{5EDBA9EE-10DF-4787-B683-DE78B88C84FD}"/>
    <dgm:cxn modelId="{8D1F7D8B-6670-42DD-BFFB-E84F6509EF50}" type="presOf" srcId="{01B449F7-DCD7-4572-8BEC-8A5E8F86A903}" destId="{A36E873D-B4E3-40EF-B8CE-1EFD3F9654F2}" srcOrd="0" destOrd="0" presId="urn:microsoft.com/office/officeart/2005/8/layout/matrix1"/>
    <dgm:cxn modelId="{B51E17A3-6FB5-43E0-ACD7-43ECE3DDD9A6}" type="presOf" srcId="{09B1C134-3358-455D-BAC3-0B147A620562}" destId="{C9E214C4-75C4-4495-A2AE-03AFF7C3801D}" srcOrd="1" destOrd="0" presId="urn:microsoft.com/office/officeart/2005/8/layout/matrix1"/>
    <dgm:cxn modelId="{1E287B63-2549-4990-B742-EA11191422FE}" type="presOf" srcId="{BC6FCADF-CCC7-4ACA-A2E8-59C3962D4407}" destId="{38A53C1E-6818-426F-AA1C-C5AA707E0F13}" srcOrd="0" destOrd="0" presId="urn:microsoft.com/office/officeart/2005/8/layout/matrix1"/>
    <dgm:cxn modelId="{A4C71A87-A1E4-4BEA-8041-974C25296122}" srcId="{BC6FCADF-CCC7-4ACA-A2E8-59C3962D4407}" destId="{01B449F7-DCD7-4572-8BEC-8A5E8F86A903}" srcOrd="0" destOrd="0" parTransId="{5680DC1F-56A7-4E06-87C9-1B035491A5A2}" sibTransId="{66DFCC2F-58B1-4461-B864-DE47C75D1989}"/>
    <dgm:cxn modelId="{521CC74A-5582-4426-96C9-8F6B35F6AD3A}" type="presOf" srcId="{09B1C134-3358-455D-BAC3-0B147A620562}" destId="{6BD81EF7-1898-4A70-821C-B62CA937F41C}" srcOrd="0" destOrd="0" presId="urn:microsoft.com/office/officeart/2005/8/layout/matrix1"/>
    <dgm:cxn modelId="{6767F08F-3E89-443A-A131-3D22C4861B19}" srcId="{01B449F7-DCD7-4572-8BEC-8A5E8F86A903}" destId="{3A59A923-40AC-4C8B-8E81-451354661044}" srcOrd="3" destOrd="0" parTransId="{787E944D-2E26-4164-BC74-43F7D27D3604}" sibTransId="{B567487D-5871-477C-9845-F6CD0F2AA40A}"/>
    <dgm:cxn modelId="{FB96CE95-85CC-4C03-B187-D42B8D6A7B1F}" type="presOf" srcId="{60E115C3-7B76-499D-A176-92CE742642B2}" destId="{480BECE6-13DF-42E5-A944-F44D4A175772}" srcOrd="0" destOrd="0" presId="urn:microsoft.com/office/officeart/2005/8/layout/matrix1"/>
    <dgm:cxn modelId="{D8A42DC2-DEE8-4AA0-9A40-694C329C8E9A}" type="presOf" srcId="{3FEBB9DC-E4F7-4D9E-8886-C3A0D802D552}" destId="{E47530E6-AA77-4EF3-855F-FAE0BB9D142D}" srcOrd="1" destOrd="0" presId="urn:microsoft.com/office/officeart/2005/8/layout/matrix1"/>
    <dgm:cxn modelId="{1374670C-1CF8-4B08-801C-C48DA7F5F3C4}" type="presOf" srcId="{60E115C3-7B76-499D-A176-92CE742642B2}" destId="{86A7F24F-C648-42BB-9D19-6C1EF238DBFC}" srcOrd="1" destOrd="0" presId="urn:microsoft.com/office/officeart/2005/8/layout/matrix1"/>
    <dgm:cxn modelId="{10B9D22D-9072-45E3-B470-283276706207}" srcId="{01B449F7-DCD7-4572-8BEC-8A5E8F86A903}" destId="{60E115C3-7B76-499D-A176-92CE742642B2}" srcOrd="1" destOrd="0" parTransId="{E4D4742C-04F9-4C33-BD9D-CDF41C50775E}" sibTransId="{A12DCC7A-8F5A-4DAB-9874-1668B3D1B5B8}"/>
    <dgm:cxn modelId="{F1AB04DC-C0B3-47BC-806C-05DA651669C6}" type="presOf" srcId="{3A59A923-40AC-4C8B-8E81-451354661044}" destId="{71395F56-F8C9-4742-A624-9A2DC95E4CD1}" srcOrd="1" destOrd="0" presId="urn:microsoft.com/office/officeart/2005/8/layout/matrix1"/>
    <dgm:cxn modelId="{59267B88-E52C-4EE9-858C-A5303ED19080}" type="presParOf" srcId="{38A53C1E-6818-426F-AA1C-C5AA707E0F13}" destId="{D223D139-870F-42F6-ACC0-1F4EEBD1D848}" srcOrd="0" destOrd="0" presId="urn:microsoft.com/office/officeart/2005/8/layout/matrix1"/>
    <dgm:cxn modelId="{62FD899F-70A0-47C8-834F-591B8ED61B33}" type="presParOf" srcId="{D223D139-870F-42F6-ACC0-1F4EEBD1D848}" destId="{6BD81EF7-1898-4A70-821C-B62CA937F41C}" srcOrd="0" destOrd="0" presId="urn:microsoft.com/office/officeart/2005/8/layout/matrix1"/>
    <dgm:cxn modelId="{9C140B50-B122-4C6C-B83A-51EEA0AFDB30}" type="presParOf" srcId="{D223D139-870F-42F6-ACC0-1F4EEBD1D848}" destId="{C9E214C4-75C4-4495-A2AE-03AFF7C3801D}" srcOrd="1" destOrd="0" presId="urn:microsoft.com/office/officeart/2005/8/layout/matrix1"/>
    <dgm:cxn modelId="{545F24B2-992A-4E8F-B268-E8158A364E14}" type="presParOf" srcId="{D223D139-870F-42F6-ACC0-1F4EEBD1D848}" destId="{480BECE6-13DF-42E5-A944-F44D4A175772}" srcOrd="2" destOrd="0" presId="urn:microsoft.com/office/officeart/2005/8/layout/matrix1"/>
    <dgm:cxn modelId="{9C117A88-0FE1-4CAC-A60E-29467248A632}" type="presParOf" srcId="{D223D139-870F-42F6-ACC0-1F4EEBD1D848}" destId="{86A7F24F-C648-42BB-9D19-6C1EF238DBFC}" srcOrd="3" destOrd="0" presId="urn:microsoft.com/office/officeart/2005/8/layout/matrix1"/>
    <dgm:cxn modelId="{019EDDA1-9B1C-494C-A340-8318E0E7EC09}" type="presParOf" srcId="{D223D139-870F-42F6-ACC0-1F4EEBD1D848}" destId="{7532631A-47C3-45B5-A07D-A80DFFC3D912}" srcOrd="4" destOrd="0" presId="urn:microsoft.com/office/officeart/2005/8/layout/matrix1"/>
    <dgm:cxn modelId="{BAC01716-3003-4996-B5D1-21CDBA57B692}" type="presParOf" srcId="{D223D139-870F-42F6-ACC0-1F4EEBD1D848}" destId="{E47530E6-AA77-4EF3-855F-FAE0BB9D142D}" srcOrd="5" destOrd="0" presId="urn:microsoft.com/office/officeart/2005/8/layout/matrix1"/>
    <dgm:cxn modelId="{1AF4930D-95A8-4F01-A1B8-AF5855C8C228}" type="presParOf" srcId="{D223D139-870F-42F6-ACC0-1F4EEBD1D848}" destId="{88323D9F-EF52-4AE9-91B9-9CBAE8B13CF3}" srcOrd="6" destOrd="0" presId="urn:microsoft.com/office/officeart/2005/8/layout/matrix1"/>
    <dgm:cxn modelId="{8233A0BD-1236-4CAE-B36B-E2CD3A67B3D8}" type="presParOf" srcId="{D223D139-870F-42F6-ACC0-1F4EEBD1D848}" destId="{71395F56-F8C9-4742-A624-9A2DC95E4CD1}" srcOrd="7" destOrd="0" presId="urn:microsoft.com/office/officeart/2005/8/layout/matrix1"/>
    <dgm:cxn modelId="{73D3C817-9016-4873-9A56-10865730EB15}" type="presParOf" srcId="{38A53C1E-6818-426F-AA1C-C5AA707E0F13}" destId="{A36E873D-B4E3-40EF-B8CE-1EFD3F9654F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1CB3F-CA74-4A8B-8A26-FDDF353B21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B602F85-6010-477B-9327-283B031FB717}">
      <dgm:prSet phldrT="[Teks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Stopień spełnienia wymagań określonych w podstawie programowej – zasada kumulatywności</a:t>
          </a:r>
          <a:endParaRPr lang="pl-PL" sz="1800" dirty="0"/>
        </a:p>
      </dgm:t>
    </dgm:pt>
    <dgm:pt modelId="{D6A0E63A-DBCA-46C9-9179-87E423BA2BBD}" type="parTrans" cxnId="{66516445-8333-4D33-9C28-B9550FA5F877}">
      <dgm:prSet/>
      <dgm:spPr/>
      <dgm:t>
        <a:bodyPr/>
        <a:lstStyle/>
        <a:p>
          <a:endParaRPr lang="pl-PL"/>
        </a:p>
      </dgm:t>
    </dgm:pt>
    <dgm:pt modelId="{1731E3FF-8281-45B2-9D0C-7221D8037B76}" type="sibTrans" cxnId="{66516445-8333-4D33-9C28-B9550FA5F877}">
      <dgm:prSet/>
      <dgm:spPr/>
      <dgm:t>
        <a:bodyPr/>
        <a:lstStyle/>
        <a:p>
          <a:endParaRPr lang="pl-PL"/>
        </a:p>
      </dgm:t>
    </dgm:pt>
    <dgm:pt modelId="{7DC02D09-5402-4055-A7CF-0DC1A8917C4C}">
      <dgm:prSet phldrT="[Teks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Opanowanie wiadomości i umiejętności umożliwiających spełnienie wszystkich wymagań z podstawy programowej.</a:t>
          </a:r>
        </a:p>
      </dgm:t>
    </dgm:pt>
    <dgm:pt modelId="{0EA93DBC-57C8-4649-ACD4-7637434628D0}" type="parTrans" cxnId="{3A0DC8D6-F7D1-4693-974D-0D75854F78CD}">
      <dgm:prSet/>
      <dgm:spPr/>
      <dgm:t>
        <a:bodyPr/>
        <a:lstStyle/>
        <a:p>
          <a:endParaRPr lang="pl-PL"/>
        </a:p>
      </dgm:t>
    </dgm:pt>
    <dgm:pt modelId="{718A83E5-AACA-4FB9-8065-B8A87D511F61}" type="sibTrans" cxnId="{3A0DC8D6-F7D1-4693-974D-0D75854F78CD}">
      <dgm:prSet/>
      <dgm:spPr/>
      <dgm:t>
        <a:bodyPr/>
        <a:lstStyle/>
        <a:p>
          <a:endParaRPr lang="pl-PL"/>
        </a:p>
      </dgm:t>
    </dgm:pt>
    <dgm:pt modelId="{C1F50474-E776-4DDB-AD6B-CABDCF6D250D}">
      <dgm:prSet phldrT="[Teks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Poziom opanowania umiejętności przedstawionych w podstawie programowej jako cele kształcenia (wymagania ogólne) i treści nauczania (wymagania szczegółowe)</a:t>
          </a:r>
          <a:endParaRPr lang="pl-PL" sz="1600" dirty="0"/>
        </a:p>
      </dgm:t>
    </dgm:pt>
    <dgm:pt modelId="{44771EA9-4F1E-4CB8-B327-75BA9F5426B3}" type="parTrans" cxnId="{D436A23B-B71B-4F4F-845C-7169BA2E906A}">
      <dgm:prSet/>
      <dgm:spPr/>
      <dgm:t>
        <a:bodyPr/>
        <a:lstStyle/>
        <a:p>
          <a:endParaRPr lang="pl-PL"/>
        </a:p>
      </dgm:t>
    </dgm:pt>
    <dgm:pt modelId="{BF6E1CAE-5626-40A3-9383-6FBE1D52009D}" type="sibTrans" cxnId="{D436A23B-B71B-4F4F-845C-7169BA2E906A}">
      <dgm:prSet/>
      <dgm:spPr/>
      <dgm:t>
        <a:bodyPr/>
        <a:lstStyle/>
        <a:p>
          <a:endParaRPr lang="pl-PL"/>
        </a:p>
      </dgm:t>
    </dgm:pt>
    <dgm:pt modelId="{AE60DABD-089C-4043-803A-FAB6C597C007}" type="pres">
      <dgm:prSet presAssocID="{12F1CB3F-CA74-4A8B-8A26-FDDF353B21FF}" presName="compositeShape" presStyleCnt="0">
        <dgm:presLayoutVars>
          <dgm:chMax val="7"/>
          <dgm:dir/>
          <dgm:resizeHandles val="exact"/>
        </dgm:presLayoutVars>
      </dgm:prSet>
      <dgm:spPr/>
    </dgm:pt>
    <dgm:pt modelId="{ECEA75C4-4397-44B7-9907-FBCB6129D290}" type="pres">
      <dgm:prSet presAssocID="{AB602F85-6010-477B-9327-283B031FB717}" presName="circ1" presStyleLbl="vennNode1" presStyleIdx="0" presStyleCnt="3"/>
      <dgm:spPr/>
      <dgm:t>
        <a:bodyPr/>
        <a:lstStyle/>
        <a:p>
          <a:endParaRPr lang="pl-PL"/>
        </a:p>
      </dgm:t>
    </dgm:pt>
    <dgm:pt modelId="{FB60FCB4-B947-4835-9411-D3EC4A7CC7B5}" type="pres">
      <dgm:prSet presAssocID="{AB602F85-6010-477B-9327-283B031FB7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95571B-6F7A-4B1D-BDF5-CFC7F0F6366E}" type="pres">
      <dgm:prSet presAssocID="{7DC02D09-5402-4055-A7CF-0DC1A8917C4C}" presName="circ2" presStyleLbl="vennNode1" presStyleIdx="1" presStyleCnt="3"/>
      <dgm:spPr/>
      <dgm:t>
        <a:bodyPr/>
        <a:lstStyle/>
        <a:p>
          <a:endParaRPr lang="pl-PL"/>
        </a:p>
      </dgm:t>
    </dgm:pt>
    <dgm:pt modelId="{4850C61D-FA73-401D-BC6E-EF78390C4453}" type="pres">
      <dgm:prSet presAssocID="{7DC02D09-5402-4055-A7CF-0DC1A8917C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6F5FF8-E8C2-40C2-9582-A15673C882DF}" type="pres">
      <dgm:prSet presAssocID="{C1F50474-E776-4DDB-AD6B-CABDCF6D250D}" presName="circ3" presStyleLbl="vennNode1" presStyleIdx="2" presStyleCnt="3"/>
      <dgm:spPr/>
      <dgm:t>
        <a:bodyPr/>
        <a:lstStyle/>
        <a:p>
          <a:endParaRPr lang="pl-PL"/>
        </a:p>
      </dgm:t>
    </dgm:pt>
    <dgm:pt modelId="{3BED8AC1-DC9F-45D9-97CE-0B3263D8E550}" type="pres">
      <dgm:prSet presAssocID="{C1F50474-E776-4DDB-AD6B-CABDCF6D25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9B2FB8-6525-4286-81C9-D53D53B88157}" type="presOf" srcId="{C1F50474-E776-4DDB-AD6B-CABDCF6D250D}" destId="{3BED8AC1-DC9F-45D9-97CE-0B3263D8E550}" srcOrd="1" destOrd="0" presId="urn:microsoft.com/office/officeart/2005/8/layout/venn1"/>
    <dgm:cxn modelId="{722068E3-E4AB-42B8-BAD4-18C2655536B2}" type="presOf" srcId="{7DC02D09-5402-4055-A7CF-0DC1A8917C4C}" destId="{3395571B-6F7A-4B1D-BDF5-CFC7F0F6366E}" srcOrd="0" destOrd="0" presId="urn:microsoft.com/office/officeart/2005/8/layout/venn1"/>
    <dgm:cxn modelId="{3A0DC8D6-F7D1-4693-974D-0D75854F78CD}" srcId="{12F1CB3F-CA74-4A8B-8A26-FDDF353B21FF}" destId="{7DC02D09-5402-4055-A7CF-0DC1A8917C4C}" srcOrd="1" destOrd="0" parTransId="{0EA93DBC-57C8-4649-ACD4-7637434628D0}" sibTransId="{718A83E5-AACA-4FB9-8065-B8A87D511F61}"/>
    <dgm:cxn modelId="{23969CA3-9CBC-49D8-807F-C0C2C9D431BE}" type="presOf" srcId="{AB602F85-6010-477B-9327-283B031FB717}" destId="{ECEA75C4-4397-44B7-9907-FBCB6129D290}" srcOrd="0" destOrd="0" presId="urn:microsoft.com/office/officeart/2005/8/layout/venn1"/>
    <dgm:cxn modelId="{66516445-8333-4D33-9C28-B9550FA5F877}" srcId="{12F1CB3F-CA74-4A8B-8A26-FDDF353B21FF}" destId="{AB602F85-6010-477B-9327-283B031FB717}" srcOrd="0" destOrd="0" parTransId="{D6A0E63A-DBCA-46C9-9179-87E423BA2BBD}" sibTransId="{1731E3FF-8281-45B2-9D0C-7221D8037B76}"/>
    <dgm:cxn modelId="{B73EE646-7E8B-4866-B27A-28A0272D244E}" type="presOf" srcId="{C1F50474-E776-4DDB-AD6B-CABDCF6D250D}" destId="{B56F5FF8-E8C2-40C2-9582-A15673C882DF}" srcOrd="0" destOrd="0" presId="urn:microsoft.com/office/officeart/2005/8/layout/venn1"/>
    <dgm:cxn modelId="{40C5FB36-C454-43F0-863A-6E77CCFA7025}" type="presOf" srcId="{AB602F85-6010-477B-9327-283B031FB717}" destId="{FB60FCB4-B947-4835-9411-D3EC4A7CC7B5}" srcOrd="1" destOrd="0" presId="urn:microsoft.com/office/officeart/2005/8/layout/venn1"/>
    <dgm:cxn modelId="{7B269D79-E626-4DD2-8D9B-2714E4840C09}" type="presOf" srcId="{12F1CB3F-CA74-4A8B-8A26-FDDF353B21FF}" destId="{AE60DABD-089C-4043-803A-FAB6C597C007}" srcOrd="0" destOrd="0" presId="urn:microsoft.com/office/officeart/2005/8/layout/venn1"/>
    <dgm:cxn modelId="{D1EBC8BE-A747-4176-A7F3-4808AF2DEB2A}" type="presOf" srcId="{7DC02D09-5402-4055-A7CF-0DC1A8917C4C}" destId="{4850C61D-FA73-401D-BC6E-EF78390C4453}" srcOrd="1" destOrd="0" presId="urn:microsoft.com/office/officeart/2005/8/layout/venn1"/>
    <dgm:cxn modelId="{D436A23B-B71B-4F4F-845C-7169BA2E906A}" srcId="{12F1CB3F-CA74-4A8B-8A26-FDDF353B21FF}" destId="{C1F50474-E776-4DDB-AD6B-CABDCF6D250D}" srcOrd="2" destOrd="0" parTransId="{44771EA9-4F1E-4CB8-B327-75BA9F5426B3}" sibTransId="{BF6E1CAE-5626-40A3-9383-6FBE1D52009D}"/>
    <dgm:cxn modelId="{DA5D0802-F0CB-4641-AF70-522B33802DE4}" type="presParOf" srcId="{AE60DABD-089C-4043-803A-FAB6C597C007}" destId="{ECEA75C4-4397-44B7-9907-FBCB6129D290}" srcOrd="0" destOrd="0" presId="urn:microsoft.com/office/officeart/2005/8/layout/venn1"/>
    <dgm:cxn modelId="{4D97D404-F9EE-4F2F-AD75-E3EA172B66CD}" type="presParOf" srcId="{AE60DABD-089C-4043-803A-FAB6C597C007}" destId="{FB60FCB4-B947-4835-9411-D3EC4A7CC7B5}" srcOrd="1" destOrd="0" presId="urn:microsoft.com/office/officeart/2005/8/layout/venn1"/>
    <dgm:cxn modelId="{0660646A-5BE8-4558-96FE-D7B311FCB9F1}" type="presParOf" srcId="{AE60DABD-089C-4043-803A-FAB6C597C007}" destId="{3395571B-6F7A-4B1D-BDF5-CFC7F0F6366E}" srcOrd="2" destOrd="0" presId="urn:microsoft.com/office/officeart/2005/8/layout/venn1"/>
    <dgm:cxn modelId="{3A112C29-74C2-4F11-902E-18D2D69514FF}" type="presParOf" srcId="{AE60DABD-089C-4043-803A-FAB6C597C007}" destId="{4850C61D-FA73-401D-BC6E-EF78390C4453}" srcOrd="3" destOrd="0" presId="urn:microsoft.com/office/officeart/2005/8/layout/venn1"/>
    <dgm:cxn modelId="{293F6A46-2CD1-4B2D-AA40-7F49AE7D88D8}" type="presParOf" srcId="{AE60DABD-089C-4043-803A-FAB6C597C007}" destId="{B56F5FF8-E8C2-40C2-9582-A15673C882DF}" srcOrd="4" destOrd="0" presId="urn:microsoft.com/office/officeart/2005/8/layout/venn1"/>
    <dgm:cxn modelId="{0AB5F6FD-4705-454E-8318-D17AA0EA5907}" type="presParOf" srcId="{AE60DABD-089C-4043-803A-FAB6C597C007}" destId="{3BED8AC1-DC9F-45D9-97CE-0B3263D8E5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97907-8881-465C-B6D6-158C20AE65DB}" type="doc">
      <dgm:prSet loTypeId="urn:microsoft.com/office/officeart/2005/8/layout/radial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ABFD79-243C-4F7C-A1B4-7F1C2E334DFF}">
      <dgm:prSet phldrT="[Tekst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4000" dirty="0">
              <a:latin typeface="Arial" panose="020B0604020202020204" pitchFamily="34" charset="0"/>
              <a:cs typeface="Arial" panose="020B0604020202020204" pitchFamily="34" charset="0"/>
            </a:rPr>
            <a:t>obowiązkowy</a:t>
          </a:r>
        </a:p>
      </dgm:t>
    </dgm:pt>
    <dgm:pt modelId="{29C02341-3F70-43D5-973D-06238A471E03}" type="parTrans" cxnId="{22504475-B11E-42D4-B6B9-312AC8284F72}">
      <dgm:prSet/>
      <dgm:spPr/>
      <dgm:t>
        <a:bodyPr/>
        <a:lstStyle/>
        <a:p>
          <a:endParaRPr lang="pl-PL"/>
        </a:p>
      </dgm:t>
    </dgm:pt>
    <dgm:pt modelId="{9BAE1CC3-5FEB-489F-98DB-E23C93531651}" type="sibTrans" cxnId="{22504475-B11E-42D4-B6B9-312AC8284F72}">
      <dgm:prSet/>
      <dgm:spPr/>
      <dgm:t>
        <a:bodyPr/>
        <a:lstStyle/>
        <a:p>
          <a:endParaRPr lang="pl-PL"/>
        </a:p>
      </dgm:t>
    </dgm:pt>
    <dgm:pt modelId="{41F69797-94B3-4E58-82CD-3CD3C258FF2D}">
      <dgm:prSet phldrT="[Tekst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pl-PL" dirty="0"/>
            <a:t>bez progu zaliczenia</a:t>
          </a:r>
        </a:p>
      </dgm:t>
    </dgm:pt>
    <dgm:pt modelId="{9B56BD48-AED8-4E1A-B116-F10A5CBEB8F7}" type="sibTrans" cxnId="{6280D6B8-69CB-42FC-9CBF-9D439FE21E89}">
      <dgm:prSet/>
      <dgm:spPr/>
      <dgm:t>
        <a:bodyPr/>
        <a:lstStyle/>
        <a:p>
          <a:endParaRPr lang="pl-PL"/>
        </a:p>
      </dgm:t>
    </dgm:pt>
    <dgm:pt modelId="{E4AE53D9-4268-4611-B234-34FE9FB7E213}" type="parTrans" cxnId="{6280D6B8-69CB-42FC-9CBF-9D439FE21E89}">
      <dgm:prSet/>
      <dgm:spPr/>
      <dgm:t>
        <a:bodyPr/>
        <a:lstStyle/>
        <a:p>
          <a:endParaRPr lang="pl-PL"/>
        </a:p>
      </dgm:t>
    </dgm:pt>
    <dgm:pt modelId="{2036097C-E638-4238-9B2E-3B0FE3ABE355}">
      <dgm:prSet phldrT="[Tekst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l-PL" sz="4000" dirty="0">
              <a:latin typeface="Arial" panose="020B0604020202020204" pitchFamily="34" charset="0"/>
              <a:cs typeface="Arial" panose="020B0604020202020204" pitchFamily="34" charset="0"/>
            </a:rPr>
            <a:t>pisemny</a:t>
          </a:r>
        </a:p>
      </dgm:t>
    </dgm:pt>
    <dgm:pt modelId="{03428143-229D-4D01-AA46-60D7AB5CE4A6}" type="sibTrans" cxnId="{BA17216E-F9F9-4707-B59A-1619AC26252C}">
      <dgm:prSet/>
      <dgm:spPr/>
      <dgm:t>
        <a:bodyPr/>
        <a:lstStyle/>
        <a:p>
          <a:endParaRPr lang="pl-PL"/>
        </a:p>
      </dgm:t>
    </dgm:pt>
    <dgm:pt modelId="{89BAFB1C-57FB-4FF5-973A-447067A07EDC}" type="parTrans" cxnId="{BA17216E-F9F9-4707-B59A-1619AC26252C}">
      <dgm:prSet/>
      <dgm:spPr/>
      <dgm:t>
        <a:bodyPr/>
        <a:lstStyle/>
        <a:p>
          <a:endParaRPr lang="pl-PL"/>
        </a:p>
      </dgm:t>
    </dgm:pt>
    <dgm:pt modelId="{B129D9B6-EEE8-4A5D-8257-1C66DBB62359}">
      <dgm:prSet phldrT="[Tekst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4000" dirty="0">
              <a:latin typeface="Arial" panose="020B0604020202020204" pitchFamily="34" charset="0"/>
              <a:cs typeface="Arial" panose="020B0604020202020204" pitchFamily="34" charset="0"/>
            </a:rPr>
            <a:t>trwa 3 dni</a:t>
          </a:r>
        </a:p>
      </dgm:t>
    </dgm:pt>
    <dgm:pt modelId="{1B8B8B31-A9C8-41AE-AE15-F40D904C4F6F}" type="parTrans" cxnId="{980C9896-28DC-4AF2-8303-565E94DABD52}">
      <dgm:prSet/>
      <dgm:spPr/>
      <dgm:t>
        <a:bodyPr/>
        <a:lstStyle/>
        <a:p>
          <a:endParaRPr lang="pl-PL"/>
        </a:p>
      </dgm:t>
    </dgm:pt>
    <dgm:pt modelId="{FCA0C759-5987-40F3-BF87-9D94BC935555}" type="sibTrans" cxnId="{980C9896-28DC-4AF2-8303-565E94DABD52}">
      <dgm:prSet/>
      <dgm:spPr/>
      <dgm:t>
        <a:bodyPr/>
        <a:lstStyle/>
        <a:p>
          <a:endParaRPr lang="pl-PL"/>
        </a:p>
      </dgm:t>
    </dgm:pt>
    <dgm:pt modelId="{EE7F3E15-B3A7-463B-B137-A0006D748383}" type="pres">
      <dgm:prSet presAssocID="{63097907-8881-465C-B6D6-158C20AE65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A7FAD3-F57C-4232-993A-61C8061EE488}" type="pres">
      <dgm:prSet presAssocID="{63097907-8881-465C-B6D6-158C20AE65DB}" presName="radial" presStyleCnt="0">
        <dgm:presLayoutVars>
          <dgm:animLvl val="ctr"/>
        </dgm:presLayoutVars>
      </dgm:prSet>
      <dgm:spPr/>
    </dgm:pt>
    <dgm:pt modelId="{5601905F-5880-4F50-8EDB-5DC6AD7A35FD}" type="pres">
      <dgm:prSet presAssocID="{2036097C-E638-4238-9B2E-3B0FE3ABE355}" presName="centerShape" presStyleLbl="vennNode1" presStyleIdx="0" presStyleCnt="4" custScaleX="222465" custScaleY="90688" custLinFactNeighborX="45407" custLinFactNeighborY="-18783"/>
      <dgm:spPr/>
      <dgm:t>
        <a:bodyPr/>
        <a:lstStyle/>
        <a:p>
          <a:endParaRPr lang="pl-PL"/>
        </a:p>
      </dgm:t>
    </dgm:pt>
    <dgm:pt modelId="{DA8BEB92-3BD4-4E50-9201-A6B2446EA024}" type="pres">
      <dgm:prSet presAssocID="{41F69797-94B3-4E58-82CD-3CD3C258FF2D}" presName="node" presStyleLbl="vennNode1" presStyleIdx="1" presStyleCnt="4" custScaleX="447785" custScaleY="184959" custRadScaleRad="83731" custRadScaleInc="-806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5BA8BF-0B9B-4B67-99E2-77576C00B139}" type="pres">
      <dgm:prSet presAssocID="{DAABFD79-243C-4F7C-A1B4-7F1C2E334DFF}" presName="node" presStyleLbl="vennNode1" presStyleIdx="2" presStyleCnt="4" custScaleX="446975" custScaleY="162393" custRadScaleRad="106068" custRadScaleInc="-132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8E373E-7425-4D22-94A7-C279F6AAB415}" type="pres">
      <dgm:prSet presAssocID="{B129D9B6-EEE8-4A5D-8257-1C66DBB62359}" presName="node" presStyleLbl="vennNode1" presStyleIdx="3" presStyleCnt="4" custScaleX="425665" custScaleY="150149" custRadScaleRad="97295" custRadScaleInc="-1013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80D6B8-69CB-42FC-9CBF-9D439FE21E89}" srcId="{2036097C-E638-4238-9B2E-3B0FE3ABE355}" destId="{41F69797-94B3-4E58-82CD-3CD3C258FF2D}" srcOrd="0" destOrd="0" parTransId="{E4AE53D9-4268-4611-B234-34FE9FB7E213}" sibTransId="{9B56BD48-AED8-4E1A-B116-F10A5CBEB8F7}"/>
    <dgm:cxn modelId="{980C9896-28DC-4AF2-8303-565E94DABD52}" srcId="{2036097C-E638-4238-9B2E-3B0FE3ABE355}" destId="{B129D9B6-EEE8-4A5D-8257-1C66DBB62359}" srcOrd="2" destOrd="0" parTransId="{1B8B8B31-A9C8-41AE-AE15-F40D904C4F6F}" sibTransId="{FCA0C759-5987-40F3-BF87-9D94BC935555}"/>
    <dgm:cxn modelId="{720403B8-D3C1-44C2-BB47-03C0BD196F77}" type="presOf" srcId="{2036097C-E638-4238-9B2E-3B0FE3ABE355}" destId="{5601905F-5880-4F50-8EDB-5DC6AD7A35FD}" srcOrd="0" destOrd="0" presId="urn:microsoft.com/office/officeart/2005/8/layout/radial3"/>
    <dgm:cxn modelId="{845ACB87-D61F-4FD9-985C-FBD2646FBFA4}" type="presOf" srcId="{63097907-8881-465C-B6D6-158C20AE65DB}" destId="{EE7F3E15-B3A7-463B-B137-A0006D748383}" srcOrd="0" destOrd="0" presId="urn:microsoft.com/office/officeart/2005/8/layout/radial3"/>
    <dgm:cxn modelId="{BA17216E-F9F9-4707-B59A-1619AC26252C}" srcId="{63097907-8881-465C-B6D6-158C20AE65DB}" destId="{2036097C-E638-4238-9B2E-3B0FE3ABE355}" srcOrd="0" destOrd="0" parTransId="{89BAFB1C-57FB-4FF5-973A-447067A07EDC}" sibTransId="{03428143-229D-4D01-AA46-60D7AB5CE4A6}"/>
    <dgm:cxn modelId="{6782266C-643A-4EE1-B372-B4F6BD238A92}" type="presOf" srcId="{B129D9B6-EEE8-4A5D-8257-1C66DBB62359}" destId="{D58E373E-7425-4D22-94A7-C279F6AAB415}" srcOrd="0" destOrd="0" presId="urn:microsoft.com/office/officeart/2005/8/layout/radial3"/>
    <dgm:cxn modelId="{22504475-B11E-42D4-B6B9-312AC8284F72}" srcId="{2036097C-E638-4238-9B2E-3B0FE3ABE355}" destId="{DAABFD79-243C-4F7C-A1B4-7F1C2E334DFF}" srcOrd="1" destOrd="0" parTransId="{29C02341-3F70-43D5-973D-06238A471E03}" sibTransId="{9BAE1CC3-5FEB-489F-98DB-E23C93531651}"/>
    <dgm:cxn modelId="{5988F382-5A44-42CE-953D-A2384C8F58A6}" type="presOf" srcId="{41F69797-94B3-4E58-82CD-3CD3C258FF2D}" destId="{DA8BEB92-3BD4-4E50-9201-A6B2446EA024}" srcOrd="0" destOrd="0" presId="urn:microsoft.com/office/officeart/2005/8/layout/radial3"/>
    <dgm:cxn modelId="{641C9ADA-942B-443A-BB70-9AF45C90F26A}" type="presOf" srcId="{DAABFD79-243C-4F7C-A1B4-7F1C2E334DFF}" destId="{865BA8BF-0B9B-4B67-99E2-77576C00B139}" srcOrd="0" destOrd="0" presId="urn:microsoft.com/office/officeart/2005/8/layout/radial3"/>
    <dgm:cxn modelId="{607CD471-3A52-4390-829D-41206280BFE1}" type="presParOf" srcId="{EE7F3E15-B3A7-463B-B137-A0006D748383}" destId="{E8A7FAD3-F57C-4232-993A-61C8061EE488}" srcOrd="0" destOrd="0" presId="urn:microsoft.com/office/officeart/2005/8/layout/radial3"/>
    <dgm:cxn modelId="{0D192B8F-1C5F-4075-AEF6-AE24CC1F9E82}" type="presParOf" srcId="{E8A7FAD3-F57C-4232-993A-61C8061EE488}" destId="{5601905F-5880-4F50-8EDB-5DC6AD7A35FD}" srcOrd="0" destOrd="0" presId="urn:microsoft.com/office/officeart/2005/8/layout/radial3"/>
    <dgm:cxn modelId="{0E15EE0B-BB68-4F31-B40F-35E556C3FB4F}" type="presParOf" srcId="{E8A7FAD3-F57C-4232-993A-61C8061EE488}" destId="{DA8BEB92-3BD4-4E50-9201-A6B2446EA024}" srcOrd="1" destOrd="0" presId="urn:microsoft.com/office/officeart/2005/8/layout/radial3"/>
    <dgm:cxn modelId="{811A6269-CE1E-4362-9E91-BC8FBF0D38A0}" type="presParOf" srcId="{E8A7FAD3-F57C-4232-993A-61C8061EE488}" destId="{865BA8BF-0B9B-4B67-99E2-77576C00B139}" srcOrd="2" destOrd="0" presId="urn:microsoft.com/office/officeart/2005/8/layout/radial3"/>
    <dgm:cxn modelId="{B6FE5AAC-7473-47FD-A75B-756BAA642082}" type="presParOf" srcId="{E8A7FAD3-F57C-4232-993A-61C8061EE488}" destId="{D58E373E-7425-4D22-94A7-C279F6AAB41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097907-8881-465C-B6D6-158C20AE65DB}" type="doc">
      <dgm:prSet loTypeId="urn:microsoft.com/office/officeart/2005/8/layout/radial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1F69797-94B3-4E58-82CD-3CD3C258FF2D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zastępuje egzamin wstępny do szkół ponadpodstawowych</a:t>
          </a:r>
        </a:p>
      </dgm:t>
    </dgm:pt>
    <dgm:pt modelId="{9B56BD48-AED8-4E1A-B116-F10A5CBEB8F7}" type="sibTrans" cxnId="{6280D6B8-69CB-42FC-9CBF-9D439FE21E89}">
      <dgm:prSet/>
      <dgm:spPr/>
      <dgm:t>
        <a:bodyPr/>
        <a:lstStyle/>
        <a:p>
          <a:endParaRPr lang="pl-PL"/>
        </a:p>
      </dgm:t>
    </dgm:pt>
    <dgm:pt modelId="{E4AE53D9-4268-4611-B234-34FE9FB7E213}" type="parTrans" cxnId="{6280D6B8-69CB-42FC-9CBF-9D439FE21E89}">
      <dgm:prSet/>
      <dgm:spPr/>
      <dgm:t>
        <a:bodyPr/>
        <a:lstStyle/>
        <a:p>
          <a:endParaRPr lang="pl-PL"/>
        </a:p>
      </dgm:t>
    </dgm:pt>
    <dgm:pt modelId="{2036097C-E638-4238-9B2E-3B0FE3ABE355}">
      <dgm:prSet phldrT="[Teks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zapewnia uczniowi, jego rodzicom, nauczycielom oraz władzom oświatowym informację zwrotną na temat poziomu wykształcenia</a:t>
          </a:r>
        </a:p>
      </dgm:t>
    </dgm:pt>
    <dgm:pt modelId="{03428143-229D-4D01-AA46-60D7AB5CE4A6}" type="sibTrans" cxnId="{BA17216E-F9F9-4707-B59A-1619AC26252C}">
      <dgm:prSet/>
      <dgm:spPr/>
      <dgm:t>
        <a:bodyPr/>
        <a:lstStyle/>
        <a:p>
          <a:endParaRPr lang="pl-PL"/>
        </a:p>
      </dgm:t>
    </dgm:pt>
    <dgm:pt modelId="{89BAFB1C-57FB-4FF5-973A-447067A07EDC}" type="parTrans" cxnId="{BA17216E-F9F9-4707-B59A-1619AC26252C}">
      <dgm:prSet/>
      <dgm:spPr/>
      <dgm:t>
        <a:bodyPr/>
        <a:lstStyle/>
        <a:p>
          <a:endParaRPr lang="pl-PL"/>
        </a:p>
      </dgm:t>
    </dgm:pt>
    <dgm:pt modelId="{EC5C333C-7459-40C2-96DC-B04A861496A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określa poziom wykształcenia ogólnego uczniów w zakresie obowiązkowych przedmiotów egzaminacyjnych </a:t>
          </a:r>
        </a:p>
      </dgm:t>
    </dgm:pt>
    <dgm:pt modelId="{257C306F-30B1-4536-97D7-F8B6186D4E53}" type="parTrans" cxnId="{5F549FA9-EA5C-4EAE-BF60-19A6C73EA8BC}">
      <dgm:prSet/>
      <dgm:spPr/>
      <dgm:t>
        <a:bodyPr/>
        <a:lstStyle/>
        <a:p>
          <a:endParaRPr lang="pl-PL"/>
        </a:p>
      </dgm:t>
    </dgm:pt>
    <dgm:pt modelId="{E3F5B7EA-E569-416B-B295-1E2E148C67D1}" type="sibTrans" cxnId="{5F549FA9-EA5C-4EAE-BF60-19A6C73EA8BC}">
      <dgm:prSet/>
      <dgm:spPr/>
      <dgm:t>
        <a:bodyPr/>
        <a:lstStyle/>
        <a:p>
          <a:endParaRPr lang="pl-PL"/>
        </a:p>
      </dgm:t>
    </dgm:pt>
    <dgm:pt modelId="{EE7F3E15-B3A7-463B-B137-A0006D748383}" type="pres">
      <dgm:prSet presAssocID="{63097907-8881-465C-B6D6-158C20AE65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A7FAD3-F57C-4232-993A-61C8061EE488}" type="pres">
      <dgm:prSet presAssocID="{63097907-8881-465C-B6D6-158C20AE65DB}" presName="radial" presStyleCnt="0">
        <dgm:presLayoutVars>
          <dgm:animLvl val="ctr"/>
        </dgm:presLayoutVars>
      </dgm:prSet>
      <dgm:spPr/>
    </dgm:pt>
    <dgm:pt modelId="{AD854B4F-AB97-48F3-8FE4-DFF9C8A95BE2}" type="pres">
      <dgm:prSet presAssocID="{2036097C-E638-4238-9B2E-3B0FE3ABE355}" presName="centerShape" presStyleLbl="vennNode1" presStyleIdx="0" presStyleCnt="3" custScaleX="180630" custScaleY="99169" custLinFactNeighborX="40819" custLinFactNeighborY="15564"/>
      <dgm:spPr/>
      <dgm:t>
        <a:bodyPr/>
        <a:lstStyle/>
        <a:p>
          <a:endParaRPr lang="pl-PL"/>
        </a:p>
      </dgm:t>
    </dgm:pt>
    <dgm:pt modelId="{DA8BEB92-3BD4-4E50-9201-A6B2446EA024}" type="pres">
      <dgm:prSet presAssocID="{41F69797-94B3-4E58-82CD-3CD3C258FF2D}" presName="node" presStyleLbl="vennNode1" presStyleIdx="1" presStyleCnt="3" custScaleX="337568" custScaleY="160453" custRadScaleRad="143422" custRadScaleInc="-718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48B0A6-97C8-4A8B-B4DD-9DD000A06F99}" type="pres">
      <dgm:prSet presAssocID="{EC5C333C-7459-40C2-96DC-B04A861496AE}" presName="node" presStyleLbl="vennNode1" presStyleIdx="2" presStyleCnt="3" custScaleX="385577" custScaleY="180491" custRadScaleRad="119626" custRadScaleInc="611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C06A90-42E3-475C-9259-9EB051899757}" type="presOf" srcId="{EC5C333C-7459-40C2-96DC-B04A861496AE}" destId="{0848B0A6-97C8-4A8B-B4DD-9DD000A06F99}" srcOrd="0" destOrd="0" presId="urn:microsoft.com/office/officeart/2005/8/layout/radial3"/>
    <dgm:cxn modelId="{8BC4A4B3-28A8-40F2-A694-80B83A7A92D2}" type="presOf" srcId="{2036097C-E638-4238-9B2E-3B0FE3ABE355}" destId="{AD854B4F-AB97-48F3-8FE4-DFF9C8A95BE2}" srcOrd="0" destOrd="0" presId="urn:microsoft.com/office/officeart/2005/8/layout/radial3"/>
    <dgm:cxn modelId="{6280D6B8-69CB-42FC-9CBF-9D439FE21E89}" srcId="{2036097C-E638-4238-9B2E-3B0FE3ABE355}" destId="{41F69797-94B3-4E58-82CD-3CD3C258FF2D}" srcOrd="0" destOrd="0" parTransId="{E4AE53D9-4268-4611-B234-34FE9FB7E213}" sibTransId="{9B56BD48-AED8-4E1A-B116-F10A5CBEB8F7}"/>
    <dgm:cxn modelId="{5F549FA9-EA5C-4EAE-BF60-19A6C73EA8BC}" srcId="{2036097C-E638-4238-9B2E-3B0FE3ABE355}" destId="{EC5C333C-7459-40C2-96DC-B04A861496AE}" srcOrd="1" destOrd="0" parTransId="{257C306F-30B1-4536-97D7-F8B6186D4E53}" sibTransId="{E3F5B7EA-E569-416B-B295-1E2E148C67D1}"/>
    <dgm:cxn modelId="{BA17216E-F9F9-4707-B59A-1619AC26252C}" srcId="{63097907-8881-465C-B6D6-158C20AE65DB}" destId="{2036097C-E638-4238-9B2E-3B0FE3ABE355}" srcOrd="0" destOrd="0" parTransId="{89BAFB1C-57FB-4FF5-973A-447067A07EDC}" sibTransId="{03428143-229D-4D01-AA46-60D7AB5CE4A6}"/>
    <dgm:cxn modelId="{257AC413-71B7-43BA-BA12-8DB039F53DFE}" type="presOf" srcId="{63097907-8881-465C-B6D6-158C20AE65DB}" destId="{EE7F3E15-B3A7-463B-B137-A0006D748383}" srcOrd="0" destOrd="0" presId="urn:microsoft.com/office/officeart/2005/8/layout/radial3"/>
    <dgm:cxn modelId="{4614EE1D-F23C-45D4-AB51-8E6BE2756943}" type="presOf" srcId="{41F69797-94B3-4E58-82CD-3CD3C258FF2D}" destId="{DA8BEB92-3BD4-4E50-9201-A6B2446EA024}" srcOrd="0" destOrd="0" presId="urn:microsoft.com/office/officeart/2005/8/layout/radial3"/>
    <dgm:cxn modelId="{5C0656A3-9D59-4502-BDD4-706D4ED2E664}" type="presParOf" srcId="{EE7F3E15-B3A7-463B-B137-A0006D748383}" destId="{E8A7FAD3-F57C-4232-993A-61C8061EE488}" srcOrd="0" destOrd="0" presId="urn:microsoft.com/office/officeart/2005/8/layout/radial3"/>
    <dgm:cxn modelId="{B0B05D92-6757-4F2D-9314-4CD445C8CCD4}" type="presParOf" srcId="{E8A7FAD3-F57C-4232-993A-61C8061EE488}" destId="{AD854B4F-AB97-48F3-8FE4-DFF9C8A95BE2}" srcOrd="0" destOrd="0" presId="urn:microsoft.com/office/officeart/2005/8/layout/radial3"/>
    <dgm:cxn modelId="{8B563494-F713-4DDF-B7B2-53DF1A8F2679}" type="presParOf" srcId="{E8A7FAD3-F57C-4232-993A-61C8061EE488}" destId="{DA8BEB92-3BD4-4E50-9201-A6B2446EA024}" srcOrd="1" destOrd="0" presId="urn:microsoft.com/office/officeart/2005/8/layout/radial3"/>
    <dgm:cxn modelId="{CB549E63-468F-49BA-A568-816DF507A523}" type="presParOf" srcId="{E8A7FAD3-F57C-4232-993A-61C8061EE488}" destId="{0848B0A6-97C8-4A8B-B4DD-9DD000A06F99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8BA668-DCEE-CE4E-A439-F1111A32277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1EB982-D73A-274E-A434-7DB075B766B8}">
      <dgm:prSet phldrT="[Tekst]" custT="1"/>
      <dgm:spPr>
        <a:solidFill>
          <a:srgbClr val="0070C0"/>
        </a:solidFill>
        <a:ln>
          <a:solidFill>
            <a:schemeClr val="accent1">
              <a:lumMod val="50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W LATACH 2019 - 2021</a:t>
          </a:r>
        </a:p>
      </dgm:t>
    </dgm:pt>
    <dgm:pt modelId="{359F7851-EB62-BA42-A9BC-2DF57CDE7B47}" type="parTrans" cxnId="{FA5C104F-976F-914C-A145-176B990140DB}">
      <dgm:prSet/>
      <dgm:spPr/>
      <dgm:t>
        <a:bodyPr/>
        <a:lstStyle/>
        <a:p>
          <a:endParaRPr lang="pl-PL"/>
        </a:p>
      </dgm:t>
    </dgm:pt>
    <dgm:pt modelId="{8B46F635-8C83-0642-A015-E1B561759F81}" type="sibTrans" cxnId="{FA5C104F-976F-914C-A145-176B990140DB}">
      <dgm:prSet/>
      <dgm:spPr/>
      <dgm:t>
        <a:bodyPr/>
        <a:lstStyle/>
        <a:p>
          <a:endParaRPr lang="pl-PL"/>
        </a:p>
      </dgm:t>
    </dgm:pt>
    <dgm:pt modelId="{67B96950-C20A-5740-8F22-F2F813A745C9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język polski</a:t>
          </a:r>
        </a:p>
      </dgm:t>
    </dgm:pt>
    <dgm:pt modelId="{3859AD72-C678-5A4F-91E4-99E603D66A2D}" type="parTrans" cxnId="{30A87D65-F711-5342-8DB7-E9B55BF4A69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  <dgm:pt modelId="{325874C3-6B63-FA42-A1FB-78327E55B39E}" type="sibTrans" cxnId="{30A87D65-F711-5342-8DB7-E9B55BF4A695}">
      <dgm:prSet/>
      <dgm:spPr/>
      <dgm:t>
        <a:bodyPr/>
        <a:lstStyle/>
        <a:p>
          <a:endParaRPr lang="pl-PL"/>
        </a:p>
      </dgm:t>
    </dgm:pt>
    <dgm:pt modelId="{0832BFDA-8742-2840-81B9-BCD1708D6B4E}">
      <dgm:prSet phldrT="[Tekst]" custT="1"/>
      <dgm:spPr>
        <a:solidFill>
          <a:srgbClr val="0070C0"/>
        </a:solidFill>
        <a:ln>
          <a:solidFill>
            <a:schemeClr val="accent1">
              <a:lumMod val="50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OD ROKU 2022</a:t>
          </a:r>
        </a:p>
      </dgm:t>
    </dgm:pt>
    <dgm:pt modelId="{0D3610C1-2915-E849-8051-F96A5810A2AA}" type="parTrans" cxnId="{067D064F-6597-E742-ABE6-2C8D394CBCC0}">
      <dgm:prSet/>
      <dgm:spPr/>
      <dgm:t>
        <a:bodyPr/>
        <a:lstStyle/>
        <a:p>
          <a:endParaRPr lang="pl-PL"/>
        </a:p>
      </dgm:t>
    </dgm:pt>
    <dgm:pt modelId="{BC76E865-9B6A-A146-AF5F-2645AC04A15C}" type="sibTrans" cxnId="{067D064F-6597-E742-ABE6-2C8D394CBCC0}">
      <dgm:prSet/>
      <dgm:spPr/>
      <dgm:t>
        <a:bodyPr/>
        <a:lstStyle/>
        <a:p>
          <a:endParaRPr lang="pl-PL"/>
        </a:p>
      </dgm:t>
    </dgm:pt>
    <dgm:pt modelId="{F922505D-7EDE-EC4F-A1A7-50C4CF545AE2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język polski</a:t>
          </a:r>
        </a:p>
      </dgm:t>
    </dgm:pt>
    <dgm:pt modelId="{4E103C21-6C9F-E842-9F93-5FB5A8B0872B}" type="parTrans" cxnId="{38F85B53-2E33-DC47-997B-8DACB20D25AC}">
      <dgm:prSet/>
      <dgm:spPr/>
      <dgm:t>
        <a:bodyPr/>
        <a:lstStyle/>
        <a:p>
          <a:endParaRPr lang="pl-PL"/>
        </a:p>
      </dgm:t>
    </dgm:pt>
    <dgm:pt modelId="{B09C6689-BB48-E644-AAAF-AD06BEBE8F92}" type="sibTrans" cxnId="{38F85B53-2E33-DC47-997B-8DACB20D25AC}">
      <dgm:prSet/>
      <dgm:spPr/>
      <dgm:t>
        <a:bodyPr/>
        <a:lstStyle/>
        <a:p>
          <a:endParaRPr lang="pl-PL"/>
        </a:p>
      </dgm:t>
    </dgm:pt>
    <dgm:pt modelId="{12F47766-C854-5E4A-9ED1-722F6A801A5A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język obcy nowożytny</a:t>
          </a:r>
        </a:p>
      </dgm:t>
    </dgm:pt>
    <dgm:pt modelId="{F0338F32-8CFF-B248-A9F3-6164622332A1}" type="parTrans" cxnId="{A30A90B4-C937-4D4D-8F49-098112144E60}">
      <dgm:prSet/>
      <dgm:spPr/>
      <dgm:t>
        <a:bodyPr/>
        <a:lstStyle/>
        <a:p>
          <a:endParaRPr lang="pl-PL"/>
        </a:p>
      </dgm:t>
    </dgm:pt>
    <dgm:pt modelId="{C90D6B5C-EF3E-BF4C-B5C4-596E128746D1}" type="sibTrans" cxnId="{A30A90B4-C937-4D4D-8F49-098112144E60}">
      <dgm:prSet/>
      <dgm:spPr/>
      <dgm:t>
        <a:bodyPr/>
        <a:lstStyle/>
        <a:p>
          <a:endParaRPr lang="pl-PL"/>
        </a:p>
      </dgm:t>
    </dgm:pt>
    <dgm:pt modelId="{A3189473-20B3-43D3-BF8D-3F926DB5C263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język obcy nowożytny</a:t>
          </a:r>
        </a:p>
      </dgm:t>
    </dgm:pt>
    <dgm:pt modelId="{94C50008-B225-4DE1-97EE-F8BABDAFE2A3}" type="parTrans" cxnId="{ED8ED920-8E9D-4030-974C-8259601C8F1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  <dgm:pt modelId="{575F93DF-D352-4CE0-8270-052759141BAD}" type="sibTrans" cxnId="{ED8ED920-8E9D-4030-974C-8259601C8F1E}">
      <dgm:prSet/>
      <dgm:spPr/>
      <dgm:t>
        <a:bodyPr/>
        <a:lstStyle/>
        <a:p>
          <a:endParaRPr lang="pl-PL"/>
        </a:p>
      </dgm:t>
    </dgm:pt>
    <dgm:pt modelId="{D2835BB7-7177-49D9-9407-07C87F55D6D2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matematyka</a:t>
          </a:r>
        </a:p>
      </dgm:t>
    </dgm:pt>
    <dgm:pt modelId="{7E5DC84C-725A-4CA9-9814-3264B15538FA}" type="parTrans" cxnId="{BA2F7B23-02F1-40E8-B168-2D5F03314BE3}">
      <dgm:prSet/>
      <dgm:spPr/>
      <dgm:t>
        <a:bodyPr/>
        <a:lstStyle/>
        <a:p>
          <a:endParaRPr lang="pl-PL"/>
        </a:p>
      </dgm:t>
    </dgm:pt>
    <dgm:pt modelId="{076C87A1-9240-4E24-BB76-335E6EED08CF}" type="sibTrans" cxnId="{BA2F7B23-02F1-40E8-B168-2D5F03314BE3}">
      <dgm:prSet/>
      <dgm:spPr/>
      <dgm:t>
        <a:bodyPr/>
        <a:lstStyle/>
        <a:p>
          <a:endParaRPr lang="pl-PL"/>
        </a:p>
      </dgm:t>
    </dgm:pt>
    <dgm:pt modelId="{3A3AA5CF-1EEC-46CE-BB13-F4A80FE4A583}">
      <dgm:prSet phldrT="[Tekst]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jeden przedmiot dodatkowy</a:t>
          </a:r>
        </a:p>
      </dgm:t>
    </dgm:pt>
    <dgm:pt modelId="{CF107D77-2FCE-4EBB-8F27-664987F2C771}" type="parTrans" cxnId="{A6C8D24C-24AE-489C-B091-C3BED1AAEB4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  <dgm:pt modelId="{424BE621-232C-4C8D-B7E2-AF791ADF8FC8}" type="sibTrans" cxnId="{A6C8D24C-24AE-489C-B091-C3BED1AAEB48}">
      <dgm:prSet/>
      <dgm:spPr/>
      <dgm:t>
        <a:bodyPr/>
        <a:lstStyle/>
        <a:p>
          <a:endParaRPr lang="pl-PL"/>
        </a:p>
      </dgm:t>
    </dgm:pt>
    <dgm:pt modelId="{FDB562CD-66C7-4429-BCCE-51F888789C37}">
      <dgm:prSet phldrT="[Tekst]" custT="1"/>
      <dgm:spPr>
        <a:solidFill>
          <a:schemeClr val="bg1"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matematyka</a:t>
          </a:r>
        </a:p>
      </dgm:t>
    </dgm:pt>
    <dgm:pt modelId="{3DE7751E-1CA0-4A53-9DF4-D7CCEA96C237}" type="parTrans" cxnId="{F053A7AE-1680-4987-A503-AED590E0A40D}">
      <dgm:prSet/>
      <dgm:spPr/>
      <dgm:t>
        <a:bodyPr/>
        <a:lstStyle/>
        <a:p>
          <a:endParaRPr lang="pl-PL"/>
        </a:p>
      </dgm:t>
    </dgm:pt>
    <dgm:pt modelId="{E2D12D95-8794-4CD9-8141-5389AB3DD43F}" type="sibTrans" cxnId="{F053A7AE-1680-4987-A503-AED590E0A40D}">
      <dgm:prSet/>
      <dgm:spPr/>
      <dgm:t>
        <a:bodyPr/>
        <a:lstStyle/>
        <a:p>
          <a:endParaRPr lang="pl-PL"/>
        </a:p>
      </dgm:t>
    </dgm:pt>
    <dgm:pt modelId="{9CBA6B2E-D363-ED49-80BF-4B403A7D87F4}" type="pres">
      <dgm:prSet presAssocID="{E88BA668-DCEE-CE4E-A439-F1111A3227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83C5B28-D897-4142-8EA6-9604CEC1D991}" type="pres">
      <dgm:prSet presAssocID="{481EB982-D73A-274E-A434-7DB075B766B8}" presName="root" presStyleCnt="0"/>
      <dgm:spPr/>
    </dgm:pt>
    <dgm:pt modelId="{078DDF77-B627-EC43-803F-C2A905BE4A90}" type="pres">
      <dgm:prSet presAssocID="{481EB982-D73A-274E-A434-7DB075B766B8}" presName="rootComposite" presStyleCnt="0"/>
      <dgm:spPr/>
    </dgm:pt>
    <dgm:pt modelId="{CA30743F-C3B6-C944-9FF0-C5733E734C9B}" type="pres">
      <dgm:prSet presAssocID="{481EB982-D73A-274E-A434-7DB075B766B8}" presName="rootText" presStyleLbl="node1" presStyleIdx="0" presStyleCnt="2" custScaleX="247855" custLinFactNeighborX="-2924" custLinFactNeighborY="-10198"/>
      <dgm:spPr/>
      <dgm:t>
        <a:bodyPr/>
        <a:lstStyle/>
        <a:p>
          <a:endParaRPr lang="pl-PL"/>
        </a:p>
      </dgm:t>
    </dgm:pt>
    <dgm:pt modelId="{9D8FB174-79BA-E44B-8AFF-8934BF6F2FAA}" type="pres">
      <dgm:prSet presAssocID="{481EB982-D73A-274E-A434-7DB075B766B8}" presName="rootConnector" presStyleLbl="node1" presStyleIdx="0" presStyleCnt="2"/>
      <dgm:spPr/>
      <dgm:t>
        <a:bodyPr/>
        <a:lstStyle/>
        <a:p>
          <a:endParaRPr lang="pl-PL"/>
        </a:p>
      </dgm:t>
    </dgm:pt>
    <dgm:pt modelId="{C58D7BFD-0B15-4A4A-A7D5-3B4C48DF597A}" type="pres">
      <dgm:prSet presAssocID="{481EB982-D73A-274E-A434-7DB075B766B8}" presName="childShape" presStyleCnt="0"/>
      <dgm:spPr/>
    </dgm:pt>
    <dgm:pt modelId="{FA1BEA42-26A9-544D-AD1E-778C3083A94D}" type="pres">
      <dgm:prSet presAssocID="{3859AD72-C678-5A4F-91E4-99E603D66A2D}" presName="Name13" presStyleLbl="parChTrans1D2" presStyleIdx="0" presStyleCnt="7"/>
      <dgm:spPr/>
      <dgm:t>
        <a:bodyPr/>
        <a:lstStyle/>
        <a:p>
          <a:endParaRPr lang="pl-PL"/>
        </a:p>
      </dgm:t>
    </dgm:pt>
    <dgm:pt modelId="{28FA0831-6E30-3047-8C14-428438CA1891}" type="pres">
      <dgm:prSet presAssocID="{67B96950-C20A-5740-8F22-F2F813A745C9}" presName="childText" presStyleLbl="bgAcc1" presStyleIdx="0" presStyleCnt="7" custScaleX="247855" custLinFactNeighborX="-3655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925508-3670-4E2A-B8CF-5B4C8508E07B}" type="pres">
      <dgm:prSet presAssocID="{3DE7751E-1CA0-4A53-9DF4-D7CCEA96C237}" presName="Name13" presStyleLbl="parChTrans1D2" presStyleIdx="1" presStyleCnt="7"/>
      <dgm:spPr/>
      <dgm:t>
        <a:bodyPr/>
        <a:lstStyle/>
        <a:p>
          <a:endParaRPr lang="pl-PL"/>
        </a:p>
      </dgm:t>
    </dgm:pt>
    <dgm:pt modelId="{5FB994D3-4B71-4591-911E-2ACB6C2FD1F6}" type="pres">
      <dgm:prSet presAssocID="{FDB562CD-66C7-4429-BCCE-51F888789C37}" presName="childText" presStyleLbl="bgAcc1" presStyleIdx="1" presStyleCnt="7" custScaleX="2432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51BDA0-BEBE-4E21-9DC9-D6F7F71F5103}" type="pres">
      <dgm:prSet presAssocID="{94C50008-B225-4DE1-97EE-F8BABDAFE2A3}" presName="Name13" presStyleLbl="parChTrans1D2" presStyleIdx="2" presStyleCnt="7"/>
      <dgm:spPr/>
      <dgm:t>
        <a:bodyPr/>
        <a:lstStyle/>
        <a:p>
          <a:endParaRPr lang="pl-PL"/>
        </a:p>
      </dgm:t>
    </dgm:pt>
    <dgm:pt modelId="{EC86382E-7D49-49F9-911F-A06A7142EDE1}" type="pres">
      <dgm:prSet presAssocID="{A3189473-20B3-43D3-BF8D-3F926DB5C263}" presName="childText" presStyleLbl="bgAcc1" presStyleIdx="2" presStyleCnt="7" custScaleX="247855" custLinFactNeighborX="-3655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D8C391-E6C1-9D48-999B-E2912FEAE79A}" type="pres">
      <dgm:prSet presAssocID="{0832BFDA-8742-2840-81B9-BCD1708D6B4E}" presName="root" presStyleCnt="0"/>
      <dgm:spPr/>
    </dgm:pt>
    <dgm:pt modelId="{5C677384-EE7B-714B-9828-DC569048EEF4}" type="pres">
      <dgm:prSet presAssocID="{0832BFDA-8742-2840-81B9-BCD1708D6B4E}" presName="rootComposite" presStyleCnt="0"/>
      <dgm:spPr/>
    </dgm:pt>
    <dgm:pt modelId="{EE31EA7A-5FC4-7B47-854A-002B00CFE988}" type="pres">
      <dgm:prSet presAssocID="{0832BFDA-8742-2840-81B9-BCD1708D6B4E}" presName="rootText" presStyleLbl="node1" presStyleIdx="1" presStyleCnt="2" custScaleX="247855" custLinFactNeighborX="-2924" custLinFactNeighborY="-10198"/>
      <dgm:spPr/>
      <dgm:t>
        <a:bodyPr/>
        <a:lstStyle/>
        <a:p>
          <a:endParaRPr lang="pl-PL"/>
        </a:p>
      </dgm:t>
    </dgm:pt>
    <dgm:pt modelId="{0B08B90C-EE23-0B45-A43A-84BBA5CA681E}" type="pres">
      <dgm:prSet presAssocID="{0832BFDA-8742-2840-81B9-BCD1708D6B4E}" presName="rootConnector" presStyleLbl="node1" presStyleIdx="1" presStyleCnt="2"/>
      <dgm:spPr/>
      <dgm:t>
        <a:bodyPr/>
        <a:lstStyle/>
        <a:p>
          <a:endParaRPr lang="pl-PL"/>
        </a:p>
      </dgm:t>
    </dgm:pt>
    <dgm:pt modelId="{830A63B1-A3B9-EA45-9E2A-713CF9D6F27E}" type="pres">
      <dgm:prSet presAssocID="{0832BFDA-8742-2840-81B9-BCD1708D6B4E}" presName="childShape" presStyleCnt="0"/>
      <dgm:spPr/>
    </dgm:pt>
    <dgm:pt modelId="{0EDFC146-4000-0A4C-ACC6-8BB61B94717A}" type="pres">
      <dgm:prSet presAssocID="{4E103C21-6C9F-E842-9F93-5FB5A8B0872B}" presName="Name13" presStyleLbl="parChTrans1D2" presStyleIdx="3" presStyleCnt="7"/>
      <dgm:spPr/>
      <dgm:t>
        <a:bodyPr/>
        <a:lstStyle/>
        <a:p>
          <a:endParaRPr lang="pl-PL"/>
        </a:p>
      </dgm:t>
    </dgm:pt>
    <dgm:pt modelId="{914A584F-47F5-534D-887F-9CE806309A3A}" type="pres">
      <dgm:prSet presAssocID="{F922505D-7EDE-EC4F-A1A7-50C4CF545AE2}" presName="childText" presStyleLbl="bgAcc1" presStyleIdx="3" presStyleCnt="7" custScaleX="247855" custLinFactNeighborX="-3655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098B46-27B6-43A2-A69D-EEFC81425143}" type="pres">
      <dgm:prSet presAssocID="{7E5DC84C-725A-4CA9-9814-3264B15538FA}" presName="Name13" presStyleLbl="parChTrans1D2" presStyleIdx="4" presStyleCnt="7"/>
      <dgm:spPr/>
      <dgm:t>
        <a:bodyPr/>
        <a:lstStyle/>
        <a:p>
          <a:endParaRPr lang="pl-PL"/>
        </a:p>
      </dgm:t>
    </dgm:pt>
    <dgm:pt modelId="{FC3BB825-10B6-484E-A0A5-52914EC9E82A}" type="pres">
      <dgm:prSet presAssocID="{D2835BB7-7177-49D9-9407-07C87F55D6D2}" presName="childText" presStyleLbl="bgAcc1" presStyleIdx="4" presStyleCnt="7" custScaleX="247855" custLinFactNeighborX="9061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47A21F-8100-AC4C-B224-F659FDE70883}" type="pres">
      <dgm:prSet presAssocID="{F0338F32-8CFF-B248-A9F3-6164622332A1}" presName="Name13" presStyleLbl="parChTrans1D2" presStyleIdx="5" presStyleCnt="7"/>
      <dgm:spPr/>
      <dgm:t>
        <a:bodyPr/>
        <a:lstStyle/>
        <a:p>
          <a:endParaRPr lang="pl-PL"/>
        </a:p>
      </dgm:t>
    </dgm:pt>
    <dgm:pt modelId="{7E49EA1F-9B68-8E4D-890C-5CD899AD1026}" type="pres">
      <dgm:prSet presAssocID="{12F47766-C854-5E4A-9ED1-722F6A801A5A}" presName="childText" presStyleLbl="bgAcc1" presStyleIdx="5" presStyleCnt="7" custScaleX="260056" custLinFactNeighborX="-3655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27ADB6-C218-4004-B51D-7AABF1053B88}" type="pres">
      <dgm:prSet presAssocID="{CF107D77-2FCE-4EBB-8F27-664987F2C771}" presName="Name13" presStyleLbl="parChTrans1D2" presStyleIdx="6" presStyleCnt="7"/>
      <dgm:spPr/>
      <dgm:t>
        <a:bodyPr/>
        <a:lstStyle/>
        <a:p>
          <a:endParaRPr lang="pl-PL"/>
        </a:p>
      </dgm:t>
    </dgm:pt>
    <dgm:pt modelId="{3729B5AE-697E-4A1A-B92A-AB65A365AAB2}" type="pres">
      <dgm:prSet presAssocID="{3A3AA5CF-1EEC-46CE-BB13-F4A80FE4A583}" presName="childText" presStyleLbl="bgAcc1" presStyleIdx="6" presStyleCnt="7" custScaleX="260056" custLinFactNeighborX="-3655" custLinFactNeighborY="-10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4C0C02-08C2-4E69-A1C3-991744052580}" type="presOf" srcId="{481EB982-D73A-274E-A434-7DB075B766B8}" destId="{CA30743F-C3B6-C944-9FF0-C5733E734C9B}" srcOrd="0" destOrd="0" presId="urn:microsoft.com/office/officeart/2005/8/layout/hierarchy3"/>
    <dgm:cxn modelId="{D7B94A9C-11DA-49AA-A30A-3BA3870C4122}" type="presOf" srcId="{F922505D-7EDE-EC4F-A1A7-50C4CF545AE2}" destId="{914A584F-47F5-534D-887F-9CE806309A3A}" srcOrd="0" destOrd="0" presId="urn:microsoft.com/office/officeart/2005/8/layout/hierarchy3"/>
    <dgm:cxn modelId="{F053A7AE-1680-4987-A503-AED590E0A40D}" srcId="{481EB982-D73A-274E-A434-7DB075B766B8}" destId="{FDB562CD-66C7-4429-BCCE-51F888789C37}" srcOrd="1" destOrd="0" parTransId="{3DE7751E-1CA0-4A53-9DF4-D7CCEA96C237}" sibTransId="{E2D12D95-8794-4CD9-8141-5389AB3DD43F}"/>
    <dgm:cxn modelId="{63B367E9-9B0B-421D-97B6-7FF89EBBFB46}" type="presOf" srcId="{0832BFDA-8742-2840-81B9-BCD1708D6B4E}" destId="{EE31EA7A-5FC4-7B47-854A-002B00CFE988}" srcOrd="0" destOrd="0" presId="urn:microsoft.com/office/officeart/2005/8/layout/hierarchy3"/>
    <dgm:cxn modelId="{94E4499A-0A94-4F4B-AB8E-B472BEDC8605}" type="presOf" srcId="{4E103C21-6C9F-E842-9F93-5FB5A8B0872B}" destId="{0EDFC146-4000-0A4C-ACC6-8BB61B94717A}" srcOrd="0" destOrd="0" presId="urn:microsoft.com/office/officeart/2005/8/layout/hierarchy3"/>
    <dgm:cxn modelId="{258B2136-7ECA-480A-A0BA-732C808EFCEE}" type="presOf" srcId="{D2835BB7-7177-49D9-9407-07C87F55D6D2}" destId="{FC3BB825-10B6-484E-A0A5-52914EC9E82A}" srcOrd="0" destOrd="0" presId="urn:microsoft.com/office/officeart/2005/8/layout/hierarchy3"/>
    <dgm:cxn modelId="{FEE1ADC5-897D-47F2-8C0E-5D5E00D7D500}" type="presOf" srcId="{3DE7751E-1CA0-4A53-9DF4-D7CCEA96C237}" destId="{C6925508-3670-4E2A-B8CF-5B4C8508E07B}" srcOrd="0" destOrd="0" presId="urn:microsoft.com/office/officeart/2005/8/layout/hierarchy3"/>
    <dgm:cxn modelId="{A810621B-15EC-494D-BF4A-E0D83710946D}" type="presOf" srcId="{67B96950-C20A-5740-8F22-F2F813A745C9}" destId="{28FA0831-6E30-3047-8C14-428438CA1891}" srcOrd="0" destOrd="0" presId="urn:microsoft.com/office/officeart/2005/8/layout/hierarchy3"/>
    <dgm:cxn modelId="{38F85B53-2E33-DC47-997B-8DACB20D25AC}" srcId="{0832BFDA-8742-2840-81B9-BCD1708D6B4E}" destId="{F922505D-7EDE-EC4F-A1A7-50C4CF545AE2}" srcOrd="0" destOrd="0" parTransId="{4E103C21-6C9F-E842-9F93-5FB5A8B0872B}" sibTransId="{B09C6689-BB48-E644-AAAF-AD06BEBE8F92}"/>
    <dgm:cxn modelId="{2CB1484C-51B2-458F-B9A6-7E2F7654A470}" type="presOf" srcId="{94C50008-B225-4DE1-97EE-F8BABDAFE2A3}" destId="{4451BDA0-BEBE-4E21-9DC9-D6F7F71F5103}" srcOrd="0" destOrd="0" presId="urn:microsoft.com/office/officeart/2005/8/layout/hierarchy3"/>
    <dgm:cxn modelId="{081732CF-D3AE-4EBE-8724-5E6813F399E4}" type="presOf" srcId="{F0338F32-8CFF-B248-A9F3-6164622332A1}" destId="{FB47A21F-8100-AC4C-B224-F659FDE70883}" srcOrd="0" destOrd="0" presId="urn:microsoft.com/office/officeart/2005/8/layout/hierarchy3"/>
    <dgm:cxn modelId="{80296EAF-08F9-418B-A475-D85E1ADD89A6}" type="presOf" srcId="{0832BFDA-8742-2840-81B9-BCD1708D6B4E}" destId="{0B08B90C-EE23-0B45-A43A-84BBA5CA681E}" srcOrd="1" destOrd="0" presId="urn:microsoft.com/office/officeart/2005/8/layout/hierarchy3"/>
    <dgm:cxn modelId="{C95026B3-6C72-4210-917D-7E4276FF91F2}" type="presOf" srcId="{CF107D77-2FCE-4EBB-8F27-664987F2C771}" destId="{DC27ADB6-C218-4004-B51D-7AABF1053B88}" srcOrd="0" destOrd="0" presId="urn:microsoft.com/office/officeart/2005/8/layout/hierarchy3"/>
    <dgm:cxn modelId="{C48A033C-840C-48B1-A55A-EB0C15DF503D}" type="presOf" srcId="{A3189473-20B3-43D3-BF8D-3F926DB5C263}" destId="{EC86382E-7D49-49F9-911F-A06A7142EDE1}" srcOrd="0" destOrd="0" presId="urn:microsoft.com/office/officeart/2005/8/layout/hierarchy3"/>
    <dgm:cxn modelId="{ED8ED920-8E9D-4030-974C-8259601C8F1E}" srcId="{481EB982-D73A-274E-A434-7DB075B766B8}" destId="{A3189473-20B3-43D3-BF8D-3F926DB5C263}" srcOrd="2" destOrd="0" parTransId="{94C50008-B225-4DE1-97EE-F8BABDAFE2A3}" sibTransId="{575F93DF-D352-4CE0-8270-052759141BAD}"/>
    <dgm:cxn modelId="{30A87D65-F711-5342-8DB7-E9B55BF4A695}" srcId="{481EB982-D73A-274E-A434-7DB075B766B8}" destId="{67B96950-C20A-5740-8F22-F2F813A745C9}" srcOrd="0" destOrd="0" parTransId="{3859AD72-C678-5A4F-91E4-99E603D66A2D}" sibTransId="{325874C3-6B63-FA42-A1FB-78327E55B39E}"/>
    <dgm:cxn modelId="{067D064F-6597-E742-ABE6-2C8D394CBCC0}" srcId="{E88BA668-DCEE-CE4E-A439-F1111A322771}" destId="{0832BFDA-8742-2840-81B9-BCD1708D6B4E}" srcOrd="1" destOrd="0" parTransId="{0D3610C1-2915-E849-8051-F96A5810A2AA}" sibTransId="{BC76E865-9B6A-A146-AF5F-2645AC04A15C}"/>
    <dgm:cxn modelId="{CDC36669-3BDD-4593-8ED2-44A94D2B0BF6}" type="presOf" srcId="{FDB562CD-66C7-4429-BCCE-51F888789C37}" destId="{5FB994D3-4B71-4591-911E-2ACB6C2FD1F6}" srcOrd="0" destOrd="0" presId="urn:microsoft.com/office/officeart/2005/8/layout/hierarchy3"/>
    <dgm:cxn modelId="{ED085DD7-1FA8-4702-A7A8-9C88C8A05B4C}" type="presOf" srcId="{481EB982-D73A-274E-A434-7DB075B766B8}" destId="{9D8FB174-79BA-E44B-8AFF-8934BF6F2FAA}" srcOrd="1" destOrd="0" presId="urn:microsoft.com/office/officeart/2005/8/layout/hierarchy3"/>
    <dgm:cxn modelId="{894BA97B-0D3B-4655-BCFD-E7DDAAE86A90}" type="presOf" srcId="{3A3AA5CF-1EEC-46CE-BB13-F4A80FE4A583}" destId="{3729B5AE-697E-4A1A-B92A-AB65A365AAB2}" srcOrd="0" destOrd="0" presId="urn:microsoft.com/office/officeart/2005/8/layout/hierarchy3"/>
    <dgm:cxn modelId="{08139B9C-304B-4AB1-AC44-D963EE006837}" type="presOf" srcId="{3859AD72-C678-5A4F-91E4-99E603D66A2D}" destId="{FA1BEA42-26A9-544D-AD1E-778C3083A94D}" srcOrd="0" destOrd="0" presId="urn:microsoft.com/office/officeart/2005/8/layout/hierarchy3"/>
    <dgm:cxn modelId="{0BC09F01-0042-4DDB-9CC5-ADFC3104B69E}" type="presOf" srcId="{7E5DC84C-725A-4CA9-9814-3264B15538FA}" destId="{F7098B46-27B6-43A2-A69D-EEFC81425143}" srcOrd="0" destOrd="0" presId="urn:microsoft.com/office/officeart/2005/8/layout/hierarchy3"/>
    <dgm:cxn modelId="{A30A90B4-C937-4D4D-8F49-098112144E60}" srcId="{0832BFDA-8742-2840-81B9-BCD1708D6B4E}" destId="{12F47766-C854-5E4A-9ED1-722F6A801A5A}" srcOrd="2" destOrd="0" parTransId="{F0338F32-8CFF-B248-A9F3-6164622332A1}" sibTransId="{C90D6B5C-EF3E-BF4C-B5C4-596E128746D1}"/>
    <dgm:cxn modelId="{AD67E0E3-E0E3-4F31-8434-861C88AF6C61}" type="presOf" srcId="{12F47766-C854-5E4A-9ED1-722F6A801A5A}" destId="{7E49EA1F-9B68-8E4D-890C-5CD899AD1026}" srcOrd="0" destOrd="0" presId="urn:microsoft.com/office/officeart/2005/8/layout/hierarchy3"/>
    <dgm:cxn modelId="{3AEA1A28-24B3-4D06-8BC1-206FBDD2E370}" type="presOf" srcId="{E88BA668-DCEE-CE4E-A439-F1111A322771}" destId="{9CBA6B2E-D363-ED49-80BF-4B403A7D87F4}" srcOrd="0" destOrd="0" presId="urn:microsoft.com/office/officeart/2005/8/layout/hierarchy3"/>
    <dgm:cxn modelId="{BA2F7B23-02F1-40E8-B168-2D5F03314BE3}" srcId="{0832BFDA-8742-2840-81B9-BCD1708D6B4E}" destId="{D2835BB7-7177-49D9-9407-07C87F55D6D2}" srcOrd="1" destOrd="0" parTransId="{7E5DC84C-725A-4CA9-9814-3264B15538FA}" sibTransId="{076C87A1-9240-4E24-BB76-335E6EED08CF}"/>
    <dgm:cxn modelId="{FA5C104F-976F-914C-A145-176B990140DB}" srcId="{E88BA668-DCEE-CE4E-A439-F1111A322771}" destId="{481EB982-D73A-274E-A434-7DB075B766B8}" srcOrd="0" destOrd="0" parTransId="{359F7851-EB62-BA42-A9BC-2DF57CDE7B47}" sibTransId="{8B46F635-8C83-0642-A015-E1B561759F81}"/>
    <dgm:cxn modelId="{A6C8D24C-24AE-489C-B091-C3BED1AAEB48}" srcId="{0832BFDA-8742-2840-81B9-BCD1708D6B4E}" destId="{3A3AA5CF-1EEC-46CE-BB13-F4A80FE4A583}" srcOrd="3" destOrd="0" parTransId="{CF107D77-2FCE-4EBB-8F27-664987F2C771}" sibTransId="{424BE621-232C-4C8D-B7E2-AF791ADF8FC8}"/>
    <dgm:cxn modelId="{913EE184-73EB-446C-86C1-E29779D7B533}" type="presParOf" srcId="{9CBA6B2E-D363-ED49-80BF-4B403A7D87F4}" destId="{683C5B28-D897-4142-8EA6-9604CEC1D991}" srcOrd="0" destOrd="0" presId="urn:microsoft.com/office/officeart/2005/8/layout/hierarchy3"/>
    <dgm:cxn modelId="{B7FF7421-D811-4816-952B-59102A88A195}" type="presParOf" srcId="{683C5B28-D897-4142-8EA6-9604CEC1D991}" destId="{078DDF77-B627-EC43-803F-C2A905BE4A90}" srcOrd="0" destOrd="0" presId="urn:microsoft.com/office/officeart/2005/8/layout/hierarchy3"/>
    <dgm:cxn modelId="{278B8CAD-335A-4B9F-AC7F-5A97C3E2530A}" type="presParOf" srcId="{078DDF77-B627-EC43-803F-C2A905BE4A90}" destId="{CA30743F-C3B6-C944-9FF0-C5733E734C9B}" srcOrd="0" destOrd="0" presId="urn:microsoft.com/office/officeart/2005/8/layout/hierarchy3"/>
    <dgm:cxn modelId="{DE1DC441-7B6C-408F-A703-220195DCC16C}" type="presParOf" srcId="{078DDF77-B627-EC43-803F-C2A905BE4A90}" destId="{9D8FB174-79BA-E44B-8AFF-8934BF6F2FAA}" srcOrd="1" destOrd="0" presId="urn:microsoft.com/office/officeart/2005/8/layout/hierarchy3"/>
    <dgm:cxn modelId="{9DE66498-3FCF-479F-8475-9179B17239BC}" type="presParOf" srcId="{683C5B28-D897-4142-8EA6-9604CEC1D991}" destId="{C58D7BFD-0B15-4A4A-A7D5-3B4C48DF597A}" srcOrd="1" destOrd="0" presId="urn:microsoft.com/office/officeart/2005/8/layout/hierarchy3"/>
    <dgm:cxn modelId="{B94E6DA6-1D77-4712-987D-4D1434B58BE8}" type="presParOf" srcId="{C58D7BFD-0B15-4A4A-A7D5-3B4C48DF597A}" destId="{FA1BEA42-26A9-544D-AD1E-778C3083A94D}" srcOrd="0" destOrd="0" presId="urn:microsoft.com/office/officeart/2005/8/layout/hierarchy3"/>
    <dgm:cxn modelId="{9CA9D98F-580E-444D-9BDA-C0431266C661}" type="presParOf" srcId="{C58D7BFD-0B15-4A4A-A7D5-3B4C48DF597A}" destId="{28FA0831-6E30-3047-8C14-428438CA1891}" srcOrd="1" destOrd="0" presId="urn:microsoft.com/office/officeart/2005/8/layout/hierarchy3"/>
    <dgm:cxn modelId="{DCD3B0C1-89D5-4BB0-A0F4-C3187E99A0E0}" type="presParOf" srcId="{C58D7BFD-0B15-4A4A-A7D5-3B4C48DF597A}" destId="{C6925508-3670-4E2A-B8CF-5B4C8508E07B}" srcOrd="2" destOrd="0" presId="urn:microsoft.com/office/officeart/2005/8/layout/hierarchy3"/>
    <dgm:cxn modelId="{409BCAF4-8711-4BFE-80D1-B2073B20CC52}" type="presParOf" srcId="{C58D7BFD-0B15-4A4A-A7D5-3B4C48DF597A}" destId="{5FB994D3-4B71-4591-911E-2ACB6C2FD1F6}" srcOrd="3" destOrd="0" presId="urn:microsoft.com/office/officeart/2005/8/layout/hierarchy3"/>
    <dgm:cxn modelId="{22FDDC99-1DD8-43FA-B668-6DFE216D76FC}" type="presParOf" srcId="{C58D7BFD-0B15-4A4A-A7D5-3B4C48DF597A}" destId="{4451BDA0-BEBE-4E21-9DC9-D6F7F71F5103}" srcOrd="4" destOrd="0" presId="urn:microsoft.com/office/officeart/2005/8/layout/hierarchy3"/>
    <dgm:cxn modelId="{555AF101-1027-4A26-ADF9-D515D12E075C}" type="presParOf" srcId="{C58D7BFD-0B15-4A4A-A7D5-3B4C48DF597A}" destId="{EC86382E-7D49-49F9-911F-A06A7142EDE1}" srcOrd="5" destOrd="0" presId="urn:microsoft.com/office/officeart/2005/8/layout/hierarchy3"/>
    <dgm:cxn modelId="{15056589-502F-4D51-ABE2-FF2AEA287E8E}" type="presParOf" srcId="{9CBA6B2E-D363-ED49-80BF-4B403A7D87F4}" destId="{57D8C391-E6C1-9D48-999B-E2912FEAE79A}" srcOrd="1" destOrd="0" presId="urn:microsoft.com/office/officeart/2005/8/layout/hierarchy3"/>
    <dgm:cxn modelId="{872DE0AE-53C0-483D-8473-DEA9D8E19E3A}" type="presParOf" srcId="{57D8C391-E6C1-9D48-999B-E2912FEAE79A}" destId="{5C677384-EE7B-714B-9828-DC569048EEF4}" srcOrd="0" destOrd="0" presId="urn:microsoft.com/office/officeart/2005/8/layout/hierarchy3"/>
    <dgm:cxn modelId="{D0978909-91E2-4B42-9A7D-282815A303BB}" type="presParOf" srcId="{5C677384-EE7B-714B-9828-DC569048EEF4}" destId="{EE31EA7A-5FC4-7B47-854A-002B00CFE988}" srcOrd="0" destOrd="0" presId="urn:microsoft.com/office/officeart/2005/8/layout/hierarchy3"/>
    <dgm:cxn modelId="{7F726B92-0630-4F52-9B1A-B24059C9E788}" type="presParOf" srcId="{5C677384-EE7B-714B-9828-DC569048EEF4}" destId="{0B08B90C-EE23-0B45-A43A-84BBA5CA681E}" srcOrd="1" destOrd="0" presId="urn:microsoft.com/office/officeart/2005/8/layout/hierarchy3"/>
    <dgm:cxn modelId="{591E4AF1-06BD-4EF8-9A2D-A8A76E79C632}" type="presParOf" srcId="{57D8C391-E6C1-9D48-999B-E2912FEAE79A}" destId="{830A63B1-A3B9-EA45-9E2A-713CF9D6F27E}" srcOrd="1" destOrd="0" presId="urn:microsoft.com/office/officeart/2005/8/layout/hierarchy3"/>
    <dgm:cxn modelId="{58E51687-6C75-479C-932A-A3F9D732A0D2}" type="presParOf" srcId="{830A63B1-A3B9-EA45-9E2A-713CF9D6F27E}" destId="{0EDFC146-4000-0A4C-ACC6-8BB61B94717A}" srcOrd="0" destOrd="0" presId="urn:microsoft.com/office/officeart/2005/8/layout/hierarchy3"/>
    <dgm:cxn modelId="{6D198100-F1B0-4A9F-B87E-D13FBBA84DBD}" type="presParOf" srcId="{830A63B1-A3B9-EA45-9E2A-713CF9D6F27E}" destId="{914A584F-47F5-534D-887F-9CE806309A3A}" srcOrd="1" destOrd="0" presId="urn:microsoft.com/office/officeart/2005/8/layout/hierarchy3"/>
    <dgm:cxn modelId="{31847593-C7E3-48F3-85EF-8FE34D33EC08}" type="presParOf" srcId="{830A63B1-A3B9-EA45-9E2A-713CF9D6F27E}" destId="{F7098B46-27B6-43A2-A69D-EEFC81425143}" srcOrd="2" destOrd="0" presId="urn:microsoft.com/office/officeart/2005/8/layout/hierarchy3"/>
    <dgm:cxn modelId="{C8500B0E-1727-46DF-B3F4-EB7D10E30ADA}" type="presParOf" srcId="{830A63B1-A3B9-EA45-9E2A-713CF9D6F27E}" destId="{FC3BB825-10B6-484E-A0A5-52914EC9E82A}" srcOrd="3" destOrd="0" presId="urn:microsoft.com/office/officeart/2005/8/layout/hierarchy3"/>
    <dgm:cxn modelId="{6C95B600-542F-4DAC-B5AC-50398CEF8FAD}" type="presParOf" srcId="{830A63B1-A3B9-EA45-9E2A-713CF9D6F27E}" destId="{FB47A21F-8100-AC4C-B224-F659FDE70883}" srcOrd="4" destOrd="0" presId="urn:microsoft.com/office/officeart/2005/8/layout/hierarchy3"/>
    <dgm:cxn modelId="{632D8D51-6F70-41D2-BF14-77D97B6CA730}" type="presParOf" srcId="{830A63B1-A3B9-EA45-9E2A-713CF9D6F27E}" destId="{7E49EA1F-9B68-8E4D-890C-5CD899AD1026}" srcOrd="5" destOrd="0" presId="urn:microsoft.com/office/officeart/2005/8/layout/hierarchy3"/>
    <dgm:cxn modelId="{3506C67B-D48E-4F9F-A6C6-B44F337C8AAD}" type="presParOf" srcId="{830A63B1-A3B9-EA45-9E2A-713CF9D6F27E}" destId="{DC27ADB6-C218-4004-B51D-7AABF1053B88}" srcOrd="6" destOrd="0" presId="urn:microsoft.com/office/officeart/2005/8/layout/hierarchy3"/>
    <dgm:cxn modelId="{4F4E3545-EA0A-4081-91E3-1B7A4B7E5CE6}" type="presParOf" srcId="{830A63B1-A3B9-EA45-9E2A-713CF9D6F27E}" destId="{3729B5AE-697E-4A1A-B92A-AB65A365AAB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69BA1-395D-42C6-852C-A592C17ECF53}">
      <dsp:nvSpPr>
        <dsp:cNvPr id="0" name=""/>
        <dsp:cNvSpPr/>
      </dsp:nvSpPr>
      <dsp:spPr>
        <a:xfrm>
          <a:off x="388892" y="0"/>
          <a:ext cx="4407444" cy="270933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5213D92-591D-43A9-BD9F-82810BF9C57B}">
      <dsp:nvSpPr>
        <dsp:cNvPr id="0" name=""/>
        <dsp:cNvSpPr/>
      </dsp:nvSpPr>
      <dsp:spPr>
        <a:xfrm>
          <a:off x="3109" y="812799"/>
          <a:ext cx="1617804" cy="1083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I etap</a:t>
          </a:r>
        </a:p>
      </dsp:txBody>
      <dsp:txXfrm>
        <a:off x="56012" y="865702"/>
        <a:ext cx="1511998" cy="977927"/>
      </dsp:txXfrm>
    </dsp:sp>
    <dsp:sp modelId="{48BE037C-3694-4E19-9748-42422367A484}">
      <dsp:nvSpPr>
        <dsp:cNvPr id="0" name=""/>
        <dsp:cNvSpPr/>
      </dsp:nvSpPr>
      <dsp:spPr>
        <a:xfrm>
          <a:off x="1805484" y="791027"/>
          <a:ext cx="1617804" cy="1083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II etap</a:t>
          </a:r>
        </a:p>
      </dsp:txBody>
      <dsp:txXfrm>
        <a:off x="1858387" y="843930"/>
        <a:ext cx="1511998" cy="977927"/>
      </dsp:txXfrm>
    </dsp:sp>
    <dsp:sp modelId="{D8A87DC4-6F9A-4F09-AE91-053FDC3F4177}">
      <dsp:nvSpPr>
        <dsp:cNvPr id="0" name=""/>
        <dsp:cNvSpPr/>
      </dsp:nvSpPr>
      <dsp:spPr>
        <a:xfrm>
          <a:off x="3564314" y="812799"/>
          <a:ext cx="1617804" cy="1083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III etap</a:t>
          </a:r>
        </a:p>
      </dsp:txBody>
      <dsp:txXfrm>
        <a:off x="3617217" y="865702"/>
        <a:ext cx="1511998" cy="9779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C1291-598E-41C4-9408-A8A36C198F3D}">
      <dsp:nvSpPr>
        <dsp:cNvPr id="0" name=""/>
        <dsp:cNvSpPr/>
      </dsp:nvSpPr>
      <dsp:spPr>
        <a:xfrm>
          <a:off x="4225800" y="0"/>
          <a:ext cx="3269638" cy="9589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LISTA PRZEDMIOTÓW </a:t>
          </a:r>
          <a:r>
            <a:rPr lang="pl-PL" sz="1800" kern="1200" noProof="0" dirty="0">
              <a:solidFill>
                <a:schemeClr val="bg1"/>
              </a:solidFill>
              <a:latin typeface="+mj-lt"/>
            </a:rPr>
            <a:t>DODATKOWYCH</a:t>
          </a:r>
        </a:p>
      </dsp:txBody>
      <dsp:txXfrm>
        <a:off x="4253888" y="28088"/>
        <a:ext cx="3213462" cy="902812"/>
      </dsp:txXfrm>
    </dsp:sp>
    <dsp:sp modelId="{23F78878-33E7-48F0-B9FE-6BA33D70A0FD}">
      <dsp:nvSpPr>
        <dsp:cNvPr id="0" name=""/>
        <dsp:cNvSpPr/>
      </dsp:nvSpPr>
      <dsp:spPr>
        <a:xfrm rot="5095550">
          <a:off x="5891146" y="949647"/>
          <a:ext cx="29277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E455-99D3-47FD-A2CF-B530C873E0F2}">
      <dsp:nvSpPr>
        <dsp:cNvPr id="0" name=""/>
        <dsp:cNvSpPr/>
      </dsp:nvSpPr>
      <dsp:spPr>
        <a:xfrm>
          <a:off x="4623816" y="1017313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 biologia</a:t>
          </a:r>
        </a:p>
      </dsp:txBody>
      <dsp:txXfrm>
        <a:off x="4636704" y="1030201"/>
        <a:ext cx="2582412" cy="414264"/>
      </dsp:txXfrm>
    </dsp:sp>
    <dsp:sp modelId="{3140A563-682D-41A8-8BC6-DB8CB1F8BF8E}">
      <dsp:nvSpPr>
        <dsp:cNvPr id="0" name=""/>
        <dsp:cNvSpPr/>
      </dsp:nvSpPr>
      <dsp:spPr>
        <a:xfrm rot="5304915">
          <a:off x="5901536" y="1491806"/>
          <a:ext cx="68960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F3882-9EE7-4B6B-9B15-F3195DCCD8F9}">
      <dsp:nvSpPr>
        <dsp:cNvPr id="0" name=""/>
        <dsp:cNvSpPr/>
      </dsp:nvSpPr>
      <dsp:spPr>
        <a:xfrm>
          <a:off x="4640028" y="1603265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 chemia</a:t>
          </a:r>
        </a:p>
      </dsp:txBody>
      <dsp:txXfrm>
        <a:off x="4652916" y="1616153"/>
        <a:ext cx="2582412" cy="414264"/>
      </dsp:txXfrm>
    </dsp:sp>
    <dsp:sp modelId="{A205DCCB-2322-445F-A52F-47578152411B}">
      <dsp:nvSpPr>
        <dsp:cNvPr id="0" name=""/>
        <dsp:cNvSpPr/>
      </dsp:nvSpPr>
      <dsp:spPr>
        <a:xfrm rot="5498142">
          <a:off x="5910983" y="2068321"/>
          <a:ext cx="50083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805F2-9ADF-45F0-A28B-12C066A68FC8}">
      <dsp:nvSpPr>
        <dsp:cNvPr id="0" name=""/>
        <dsp:cNvSpPr/>
      </dsp:nvSpPr>
      <dsp:spPr>
        <a:xfrm>
          <a:off x="4623834" y="2170343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 geografia</a:t>
          </a:r>
        </a:p>
      </dsp:txBody>
      <dsp:txXfrm>
        <a:off x="4636722" y="2183231"/>
        <a:ext cx="2582412" cy="414264"/>
      </dsp:txXfrm>
    </dsp:sp>
    <dsp:sp modelId="{8B46F7FE-62CF-4C1D-8DCF-D5933679AEC1}">
      <dsp:nvSpPr>
        <dsp:cNvPr id="0" name=""/>
        <dsp:cNvSpPr/>
      </dsp:nvSpPr>
      <dsp:spPr>
        <a:xfrm rot="5400000">
          <a:off x="5904298" y="2634014"/>
          <a:ext cx="47261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9CB60-83C6-40A4-9EA8-871BFB370D2E}">
      <dsp:nvSpPr>
        <dsp:cNvPr id="0" name=""/>
        <dsp:cNvSpPr/>
      </dsp:nvSpPr>
      <dsp:spPr>
        <a:xfrm>
          <a:off x="4623834" y="2734652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 fizyka</a:t>
          </a:r>
        </a:p>
      </dsp:txBody>
      <dsp:txXfrm>
        <a:off x="4636722" y="2747540"/>
        <a:ext cx="2582412" cy="414264"/>
      </dsp:txXfrm>
    </dsp:sp>
    <dsp:sp modelId="{BF6CDE98-A845-46A1-8269-D63901E6223F}">
      <dsp:nvSpPr>
        <dsp:cNvPr id="0" name=""/>
        <dsp:cNvSpPr/>
      </dsp:nvSpPr>
      <dsp:spPr>
        <a:xfrm rot="5294843">
          <a:off x="5929916" y="3180780"/>
          <a:ext cx="12217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0F278-89CB-4952-9E04-EEA42A544C40}">
      <dsp:nvSpPr>
        <dsp:cNvPr id="0" name=""/>
        <dsp:cNvSpPr/>
      </dsp:nvSpPr>
      <dsp:spPr>
        <a:xfrm>
          <a:off x="4590585" y="3263875"/>
          <a:ext cx="2707074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historia</a:t>
          </a:r>
        </a:p>
      </dsp:txBody>
      <dsp:txXfrm>
        <a:off x="4603473" y="3276763"/>
        <a:ext cx="2681298" cy="414264"/>
      </dsp:txXfrm>
    </dsp:sp>
    <dsp:sp modelId="{8416AAEC-96CE-49C0-850D-89DBDCDFB24C}">
      <dsp:nvSpPr>
        <dsp:cNvPr id="0" name=""/>
        <dsp:cNvSpPr/>
      </dsp:nvSpPr>
      <dsp:spPr>
        <a:xfrm>
          <a:off x="97185" y="0"/>
          <a:ext cx="3269638" cy="9589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LISTA JĘZYKÓW OBCYCH</a:t>
          </a:r>
          <a:endParaRPr lang="pl-PL" sz="1800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273" y="28088"/>
        <a:ext cx="3213462" cy="902812"/>
      </dsp:txXfrm>
    </dsp:sp>
    <dsp:sp modelId="{7F7062D6-704F-4103-BDBF-C6391EA3BA43}">
      <dsp:nvSpPr>
        <dsp:cNvPr id="0" name=""/>
        <dsp:cNvSpPr/>
      </dsp:nvSpPr>
      <dsp:spPr>
        <a:xfrm rot="5928841">
          <a:off x="1624986" y="969905"/>
          <a:ext cx="50011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086A6-F774-4DC8-B112-635A5A83A926}">
      <dsp:nvSpPr>
        <dsp:cNvPr id="0" name=""/>
        <dsp:cNvSpPr/>
      </dsp:nvSpPr>
      <dsp:spPr>
        <a:xfrm>
          <a:off x="304119" y="1057830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język angielski</a:t>
          </a:r>
        </a:p>
      </dsp:txBody>
      <dsp:txXfrm>
        <a:off x="317007" y="1070718"/>
        <a:ext cx="2582412" cy="414264"/>
      </dsp:txXfrm>
    </dsp:sp>
    <dsp:sp modelId="{1651D1A5-3293-4C27-9C95-9D67CBF919E5}">
      <dsp:nvSpPr>
        <dsp:cNvPr id="0" name=""/>
        <dsp:cNvSpPr/>
      </dsp:nvSpPr>
      <dsp:spPr>
        <a:xfrm rot="5348203">
          <a:off x="1602113" y="1508012"/>
          <a:ext cx="20296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2AFD5-3CD5-40E3-9314-7F1390B7CB99}">
      <dsp:nvSpPr>
        <dsp:cNvPr id="0" name=""/>
        <dsp:cNvSpPr/>
      </dsp:nvSpPr>
      <dsp:spPr>
        <a:xfrm>
          <a:off x="312215" y="1595162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/>
            <a:t>język niemiecki</a:t>
          </a:r>
        </a:p>
      </dsp:txBody>
      <dsp:txXfrm>
        <a:off x="325103" y="1608050"/>
        <a:ext cx="2582412" cy="414264"/>
      </dsp:txXfrm>
    </dsp:sp>
    <dsp:sp modelId="{E65D91DF-FC64-4C3F-AAB6-701813BBDAF7}">
      <dsp:nvSpPr>
        <dsp:cNvPr id="0" name=""/>
        <dsp:cNvSpPr/>
      </dsp:nvSpPr>
      <dsp:spPr>
        <a:xfrm rot="5348090">
          <a:off x="1610220" y="2045344"/>
          <a:ext cx="20293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85C55-C60F-448E-B297-51DACA3FFF7C}">
      <dsp:nvSpPr>
        <dsp:cNvPr id="0" name=""/>
        <dsp:cNvSpPr/>
      </dsp:nvSpPr>
      <dsp:spPr>
        <a:xfrm>
          <a:off x="320330" y="2132492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język francuski</a:t>
          </a:r>
          <a:endParaRPr lang="pl-PL" sz="2500" kern="1200" noProof="0" dirty="0"/>
        </a:p>
      </dsp:txBody>
      <dsp:txXfrm>
        <a:off x="333218" y="2145380"/>
        <a:ext cx="2582412" cy="414264"/>
      </dsp:txXfrm>
    </dsp:sp>
    <dsp:sp modelId="{032E0580-2822-459E-8BF6-F151B132FC2B}">
      <dsp:nvSpPr>
        <dsp:cNvPr id="0" name=""/>
        <dsp:cNvSpPr/>
      </dsp:nvSpPr>
      <dsp:spPr>
        <a:xfrm rot="5234628">
          <a:off x="1636578" y="2566468"/>
          <a:ext cx="0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277FA-74D3-4C85-87C1-733C29CD646E}">
      <dsp:nvSpPr>
        <dsp:cNvPr id="0" name=""/>
        <dsp:cNvSpPr/>
      </dsp:nvSpPr>
      <dsp:spPr>
        <a:xfrm>
          <a:off x="344637" y="2637412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język hiszpański</a:t>
          </a:r>
        </a:p>
      </dsp:txBody>
      <dsp:txXfrm>
        <a:off x="357525" y="2650300"/>
        <a:ext cx="2582412" cy="414264"/>
      </dsp:txXfrm>
    </dsp:sp>
    <dsp:sp modelId="{F795BA04-262B-42CA-B3AC-5DC325A77B4A}">
      <dsp:nvSpPr>
        <dsp:cNvPr id="0" name=""/>
        <dsp:cNvSpPr/>
      </dsp:nvSpPr>
      <dsp:spPr>
        <a:xfrm rot="5454252">
          <a:off x="1644683" y="3075439"/>
          <a:ext cx="0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DFBF2-29C8-4F38-AE56-D1A0E5D23DED}">
      <dsp:nvSpPr>
        <dsp:cNvPr id="0" name=""/>
        <dsp:cNvSpPr/>
      </dsp:nvSpPr>
      <dsp:spPr>
        <a:xfrm>
          <a:off x="336541" y="3150432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język rosyjski</a:t>
          </a:r>
        </a:p>
      </dsp:txBody>
      <dsp:txXfrm>
        <a:off x="349429" y="3163320"/>
        <a:ext cx="2582412" cy="414264"/>
      </dsp:txXfrm>
    </dsp:sp>
    <dsp:sp modelId="{00C43B9F-0DB6-4F40-8D4B-D7533AC9DCBE}">
      <dsp:nvSpPr>
        <dsp:cNvPr id="0" name=""/>
        <dsp:cNvSpPr/>
      </dsp:nvSpPr>
      <dsp:spPr>
        <a:xfrm rot="5553215">
          <a:off x="1614224" y="3604668"/>
          <a:ext cx="28496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8599D-4962-47C8-BA89-C37B8048D8B4}">
      <dsp:nvSpPr>
        <dsp:cNvPr id="0" name=""/>
        <dsp:cNvSpPr/>
      </dsp:nvSpPr>
      <dsp:spPr>
        <a:xfrm>
          <a:off x="312215" y="3695871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język ukraiński</a:t>
          </a:r>
        </a:p>
      </dsp:txBody>
      <dsp:txXfrm>
        <a:off x="325103" y="3708759"/>
        <a:ext cx="2582412" cy="414264"/>
      </dsp:txXfrm>
    </dsp:sp>
    <dsp:sp modelId="{A8F80B51-92C6-41C7-A871-00EB7BDA3BA0}">
      <dsp:nvSpPr>
        <dsp:cNvPr id="0" name=""/>
        <dsp:cNvSpPr/>
      </dsp:nvSpPr>
      <dsp:spPr>
        <a:xfrm rot="5244590">
          <a:off x="1618271" y="4146054"/>
          <a:ext cx="20385" cy="77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D3BB0-C5DD-4CF2-9D36-1A96B5CE5935}">
      <dsp:nvSpPr>
        <dsp:cNvPr id="0" name=""/>
        <dsp:cNvSpPr/>
      </dsp:nvSpPr>
      <dsp:spPr>
        <a:xfrm>
          <a:off x="336523" y="4233204"/>
          <a:ext cx="2608188" cy="440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język włoski</a:t>
          </a:r>
        </a:p>
      </dsp:txBody>
      <dsp:txXfrm>
        <a:off x="349411" y="4246092"/>
        <a:ext cx="2582412" cy="414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BAE2-CEF6-4C9B-9A36-C7D4321DF350}">
      <dsp:nvSpPr>
        <dsp:cNvPr id="0" name=""/>
        <dsp:cNvSpPr/>
      </dsp:nvSpPr>
      <dsp:spPr>
        <a:xfrm>
          <a:off x="1391828" y="1275"/>
          <a:ext cx="1911800" cy="446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DZIEŃ</a:t>
          </a:r>
        </a:p>
      </dsp:txBody>
      <dsp:txXfrm>
        <a:off x="1614878" y="1275"/>
        <a:ext cx="1465701" cy="446099"/>
      </dsp:txXfrm>
    </dsp:sp>
    <dsp:sp modelId="{B7AD0216-6DDD-4DD8-BA84-0EEE6C3501AE}">
      <dsp:nvSpPr>
        <dsp:cNvPr id="0" name=""/>
        <dsp:cNvSpPr/>
      </dsp:nvSpPr>
      <dsp:spPr>
        <a:xfrm>
          <a:off x="3250427" y="0"/>
          <a:ext cx="3208904" cy="414004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accent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ZAKRES EGZAMINU </a:t>
          </a:r>
        </a:p>
      </dsp:txBody>
      <dsp:txXfrm>
        <a:off x="3457429" y="0"/>
        <a:ext cx="2794900" cy="414004"/>
      </dsp:txXfrm>
    </dsp:sp>
    <dsp:sp modelId="{B2729348-4CDF-4CD9-9085-09869D051975}">
      <dsp:nvSpPr>
        <dsp:cNvPr id="0" name=""/>
        <dsp:cNvSpPr/>
      </dsp:nvSpPr>
      <dsp:spPr>
        <a:xfrm>
          <a:off x="6498390" y="39194"/>
          <a:ext cx="1226916" cy="370262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accent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CZAS</a:t>
          </a:r>
        </a:p>
      </dsp:txBody>
      <dsp:txXfrm>
        <a:off x="6683521" y="39194"/>
        <a:ext cx="856654" cy="370262"/>
      </dsp:txXfrm>
    </dsp:sp>
    <dsp:sp modelId="{57DD3045-8E98-4BBA-96AE-07D83E213D61}">
      <dsp:nvSpPr>
        <dsp:cNvPr id="0" name=""/>
        <dsp:cNvSpPr/>
      </dsp:nvSpPr>
      <dsp:spPr>
        <a:xfrm>
          <a:off x="1391828" y="577088"/>
          <a:ext cx="2139816" cy="926517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PIERWSZY</a:t>
          </a:r>
        </a:p>
      </dsp:txBody>
      <dsp:txXfrm>
        <a:off x="1855087" y="577088"/>
        <a:ext cx="1213299" cy="926517"/>
      </dsp:txXfrm>
    </dsp:sp>
    <dsp:sp modelId="{E085A9C8-189C-4B11-B27A-96AD3E8B44AF}">
      <dsp:nvSpPr>
        <dsp:cNvPr id="0" name=""/>
        <dsp:cNvSpPr/>
      </dsp:nvSpPr>
      <dsp:spPr>
        <a:xfrm>
          <a:off x="3230526" y="655842"/>
          <a:ext cx="3303281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JĘZYKA POLSKIEGO</a:t>
          </a:r>
        </a:p>
      </dsp:txBody>
      <dsp:txXfrm>
        <a:off x="3615031" y="655842"/>
        <a:ext cx="2534272" cy="769009"/>
      </dsp:txXfrm>
    </dsp:sp>
    <dsp:sp modelId="{FC2A5505-0606-49AE-BCC4-DFE0B13E59C2}">
      <dsp:nvSpPr>
        <dsp:cNvPr id="0" name=""/>
        <dsp:cNvSpPr/>
      </dsp:nvSpPr>
      <dsp:spPr>
        <a:xfrm>
          <a:off x="6264654" y="655842"/>
          <a:ext cx="1503529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120 MINUT</a:t>
          </a:r>
        </a:p>
      </dsp:txBody>
      <dsp:txXfrm>
        <a:off x="6649159" y="655842"/>
        <a:ext cx="734520" cy="769009"/>
      </dsp:txXfrm>
    </dsp:sp>
    <dsp:sp modelId="{75EC03FF-E0CE-45CD-A4D9-491D401D008C}">
      <dsp:nvSpPr>
        <dsp:cNvPr id="0" name=""/>
        <dsp:cNvSpPr/>
      </dsp:nvSpPr>
      <dsp:spPr>
        <a:xfrm>
          <a:off x="1391828" y="1633318"/>
          <a:ext cx="2316294" cy="926517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DRUGI</a:t>
          </a:r>
        </a:p>
      </dsp:txBody>
      <dsp:txXfrm>
        <a:off x="1855087" y="1633318"/>
        <a:ext cx="1389777" cy="926517"/>
      </dsp:txXfrm>
    </dsp:sp>
    <dsp:sp modelId="{5231E07E-CA7E-4979-8FA1-7C0C9D71FF1C}">
      <dsp:nvSpPr>
        <dsp:cNvPr id="0" name=""/>
        <dsp:cNvSpPr/>
      </dsp:nvSpPr>
      <dsp:spPr>
        <a:xfrm>
          <a:off x="3407005" y="1712072"/>
          <a:ext cx="3316604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MATEMATYKI</a:t>
          </a:r>
        </a:p>
      </dsp:txBody>
      <dsp:txXfrm>
        <a:off x="3791510" y="1712072"/>
        <a:ext cx="2547595" cy="769009"/>
      </dsp:txXfrm>
    </dsp:sp>
    <dsp:sp modelId="{C9A99BEE-0338-4315-90D2-F85348F1AB74}">
      <dsp:nvSpPr>
        <dsp:cNvPr id="0" name=""/>
        <dsp:cNvSpPr/>
      </dsp:nvSpPr>
      <dsp:spPr>
        <a:xfrm>
          <a:off x="6454456" y="1712072"/>
          <a:ext cx="1503529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100 MINUT</a:t>
          </a:r>
        </a:p>
      </dsp:txBody>
      <dsp:txXfrm>
        <a:off x="6838961" y="1712072"/>
        <a:ext cx="734520" cy="769009"/>
      </dsp:txXfrm>
    </dsp:sp>
    <dsp:sp modelId="{1B3213FF-810F-4804-9D12-A22E3A89073E}">
      <dsp:nvSpPr>
        <dsp:cNvPr id="0" name=""/>
        <dsp:cNvSpPr/>
      </dsp:nvSpPr>
      <dsp:spPr>
        <a:xfrm>
          <a:off x="1418824" y="2644557"/>
          <a:ext cx="2316294" cy="926517"/>
        </a:xfrm>
        <a:prstGeom prst="chevron">
          <a:avLst/>
        </a:prstGeom>
        <a:solidFill>
          <a:srgbClr val="00206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TRZECI</a:t>
          </a:r>
        </a:p>
      </dsp:txBody>
      <dsp:txXfrm>
        <a:off x="1882083" y="2644557"/>
        <a:ext cx="1389777" cy="926517"/>
      </dsp:txXfrm>
    </dsp:sp>
    <dsp:sp modelId="{48DEE463-0F8B-4D70-B444-A33CD6C8291A}">
      <dsp:nvSpPr>
        <dsp:cNvPr id="0" name=""/>
        <dsp:cNvSpPr/>
      </dsp:nvSpPr>
      <dsp:spPr>
        <a:xfrm>
          <a:off x="3407005" y="2768302"/>
          <a:ext cx="3472406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EGZAMIN Z JEZYKA OBCEGO NOWOŻYTNEGO</a:t>
          </a:r>
        </a:p>
      </dsp:txBody>
      <dsp:txXfrm>
        <a:off x="3791510" y="2768302"/>
        <a:ext cx="2703397" cy="769009"/>
      </dsp:txXfrm>
    </dsp:sp>
    <dsp:sp modelId="{314798A6-61F5-4C17-A2C6-FFC891C60089}">
      <dsp:nvSpPr>
        <dsp:cNvPr id="0" name=""/>
        <dsp:cNvSpPr/>
      </dsp:nvSpPr>
      <dsp:spPr>
        <a:xfrm>
          <a:off x="6610257" y="2768302"/>
          <a:ext cx="1503529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latin typeface="Segoe UI Semibold" panose="020B0702040204020203" pitchFamily="34" charset="0"/>
              <a:cs typeface="Segoe UI Semibold" panose="020B0702040204020203" pitchFamily="34" charset="0"/>
            </a:rPr>
            <a:t>90 </a:t>
          </a: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MINUT</a:t>
          </a:r>
        </a:p>
      </dsp:txBody>
      <dsp:txXfrm>
        <a:off x="6994762" y="2768302"/>
        <a:ext cx="734520" cy="769009"/>
      </dsp:txXfrm>
    </dsp:sp>
    <dsp:sp modelId="{3AF93EB3-88C2-43C6-878A-4A5DD94FCFDB}">
      <dsp:nvSpPr>
        <dsp:cNvPr id="0" name=""/>
        <dsp:cNvSpPr/>
      </dsp:nvSpPr>
      <dsp:spPr>
        <a:xfrm>
          <a:off x="1385920" y="3747055"/>
          <a:ext cx="2316294" cy="926517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TRZECI</a:t>
          </a:r>
        </a:p>
      </dsp:txBody>
      <dsp:txXfrm>
        <a:off x="1849179" y="3747055"/>
        <a:ext cx="1389777" cy="926517"/>
      </dsp:txXfrm>
    </dsp:sp>
    <dsp:sp modelId="{7790550D-97E1-4145-A80E-2C29B09EE639}">
      <dsp:nvSpPr>
        <dsp:cNvPr id="0" name=""/>
        <dsp:cNvSpPr/>
      </dsp:nvSpPr>
      <dsp:spPr>
        <a:xfrm>
          <a:off x="3401094" y="3904563"/>
          <a:ext cx="3687632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sng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RÓWNIEŻ</a:t>
          </a: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PRZEDMIOT DO WYBORU</a:t>
          </a:r>
        </a:p>
      </dsp:txBody>
      <dsp:txXfrm>
        <a:off x="3785599" y="3904563"/>
        <a:ext cx="2918623" cy="769009"/>
      </dsp:txXfrm>
    </dsp:sp>
    <dsp:sp modelId="{B4C43774-92E4-44BE-A318-E3EEFDF7A767}">
      <dsp:nvSpPr>
        <dsp:cNvPr id="0" name=""/>
        <dsp:cNvSpPr/>
      </dsp:nvSpPr>
      <dsp:spPr>
        <a:xfrm>
          <a:off x="6819573" y="3904563"/>
          <a:ext cx="1503529" cy="769009"/>
        </a:xfrm>
        <a:prstGeom prst="chevron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l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90 MINUT</a:t>
          </a:r>
        </a:p>
      </dsp:txBody>
      <dsp:txXfrm>
        <a:off x="7204078" y="3904563"/>
        <a:ext cx="734520" cy="7690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E804-D835-415F-B462-FECF964CF4F4}">
      <dsp:nvSpPr>
        <dsp:cNvPr id="0" name=""/>
        <dsp:cNvSpPr/>
      </dsp:nvSpPr>
      <dsp:spPr>
        <a:xfrm>
          <a:off x="0" y="0"/>
          <a:ext cx="4772203" cy="394670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solidFill>
                <a:schemeClr val="tx2">
                  <a:lumMod val="50000"/>
                </a:schemeClr>
              </a:solidFill>
            </a:rPr>
            <a:t>W latach 2019 do 2021 poziomem egzaminu będzie poziom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solidFill>
                <a:schemeClr val="tx2">
                  <a:lumMod val="50000"/>
                </a:schemeClr>
              </a:solidFill>
            </a:rPr>
            <a:t>A2/A2+</a:t>
          </a:r>
        </a:p>
      </dsp:txBody>
      <dsp:txXfrm>
        <a:off x="0" y="1578682"/>
        <a:ext cx="4772203" cy="1578682"/>
      </dsp:txXfrm>
    </dsp:sp>
    <dsp:sp modelId="{8FF98AB2-7312-4065-80BB-84916B38A6F8}">
      <dsp:nvSpPr>
        <dsp:cNvPr id="0" name=""/>
        <dsp:cNvSpPr/>
      </dsp:nvSpPr>
      <dsp:spPr>
        <a:xfrm>
          <a:off x="1733141" y="236802"/>
          <a:ext cx="1314253" cy="13142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1270AF-1160-4D9A-B5C5-FB77CE073D92}">
      <dsp:nvSpPr>
        <dsp:cNvPr id="0" name=""/>
        <dsp:cNvSpPr/>
      </dsp:nvSpPr>
      <dsp:spPr>
        <a:xfrm>
          <a:off x="4914906" y="0"/>
          <a:ext cx="4772203" cy="394670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solidFill>
                <a:schemeClr val="tx2">
                  <a:lumMod val="50000"/>
                </a:schemeClr>
              </a:solidFill>
            </a:rPr>
            <a:t>Od 2022 poziom A2+ oraz B1 </a:t>
          </a:r>
          <a:br>
            <a:rPr lang="pl-PL" sz="2200" kern="1200" dirty="0">
              <a:solidFill>
                <a:schemeClr val="tx2">
                  <a:lumMod val="50000"/>
                </a:schemeClr>
              </a:solidFill>
            </a:rPr>
          </a:br>
          <a:r>
            <a:rPr lang="pl-PL" sz="2200" kern="1200" dirty="0">
              <a:solidFill>
                <a:schemeClr val="tx2">
                  <a:lumMod val="50000"/>
                </a:schemeClr>
              </a:solidFill>
            </a:rPr>
            <a:t>w zakresie rozumienia wypowiedzi, czyli teksty </a:t>
          </a:r>
          <a:br>
            <a:rPr lang="pl-PL" sz="2200" kern="1200" dirty="0">
              <a:solidFill>
                <a:schemeClr val="tx2">
                  <a:lumMod val="50000"/>
                </a:schemeClr>
              </a:solidFill>
            </a:rPr>
          </a:br>
          <a:r>
            <a:rPr lang="pl-PL" sz="2200" kern="1200" dirty="0">
              <a:solidFill>
                <a:schemeClr val="tx2">
                  <a:lumMod val="50000"/>
                </a:schemeClr>
              </a:solidFill>
            </a:rPr>
            <a:t>i zadania będą trudniejsze</a:t>
          </a:r>
        </a:p>
      </dsp:txBody>
      <dsp:txXfrm>
        <a:off x="4914906" y="1578682"/>
        <a:ext cx="4772203" cy="1578682"/>
      </dsp:txXfrm>
    </dsp:sp>
    <dsp:sp modelId="{5B49C725-8B79-4724-AAE7-FF7AD750601A}">
      <dsp:nvSpPr>
        <dsp:cNvPr id="0" name=""/>
        <dsp:cNvSpPr/>
      </dsp:nvSpPr>
      <dsp:spPr>
        <a:xfrm>
          <a:off x="6648510" y="236802"/>
          <a:ext cx="1314253" cy="13142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60C3B4-6C80-4EBB-AC59-C960D249A7A6}">
      <dsp:nvSpPr>
        <dsp:cNvPr id="0" name=""/>
        <dsp:cNvSpPr/>
      </dsp:nvSpPr>
      <dsp:spPr>
        <a:xfrm>
          <a:off x="2559110" y="3065858"/>
          <a:ext cx="4740211" cy="2015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206390" y="1118"/>
          <a:ext cx="10560018" cy="674612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sp:txBody>
      <dsp:txXfrm rot="10800000">
        <a:off x="375043" y="1118"/>
        <a:ext cx="10391365" cy="674612"/>
      </dsp:txXfrm>
    </dsp:sp>
    <dsp:sp modelId="{755E3415-5AE6-4A25-9DEA-0DEB82299534}">
      <dsp:nvSpPr>
        <dsp:cNvPr id="0" name=""/>
        <dsp:cNvSpPr/>
      </dsp:nvSpPr>
      <dsp:spPr>
        <a:xfrm>
          <a:off x="548343" y="9665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97196" y="854536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sp:txBody>
      <dsp:txXfrm rot="10800000">
        <a:off x="312065" y="854536"/>
        <a:ext cx="10445149" cy="459476"/>
      </dsp:txXfrm>
    </dsp:sp>
    <dsp:sp modelId="{4E9CE828-351C-47C4-AFCD-31DC6BB0368A}">
      <dsp:nvSpPr>
        <dsp:cNvPr id="0" name=""/>
        <dsp:cNvSpPr/>
      </dsp:nvSpPr>
      <dsp:spPr>
        <a:xfrm>
          <a:off x="557203" y="719959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E7571-6FA2-4366-8187-CECEC319058D}">
      <dsp:nvSpPr>
        <dsp:cNvPr id="0" name=""/>
        <dsp:cNvSpPr/>
      </dsp:nvSpPr>
      <dsp:spPr>
        <a:xfrm rot="10800000">
          <a:off x="224268" y="1568730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sp:txBody>
      <dsp:txXfrm rot="10800000">
        <a:off x="339137" y="1568730"/>
        <a:ext cx="10445149" cy="459476"/>
      </dsp:txXfrm>
    </dsp:sp>
    <dsp:sp modelId="{E6FE2674-7FFD-4B4A-BE53-326DF7055774}">
      <dsp:nvSpPr>
        <dsp:cNvPr id="0" name=""/>
        <dsp:cNvSpPr/>
      </dsp:nvSpPr>
      <dsp:spPr>
        <a:xfrm>
          <a:off x="548343" y="1439584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52BD9-4B25-4DF5-A200-8B2A35EA8FBF}">
      <dsp:nvSpPr>
        <dsp:cNvPr id="0" name=""/>
        <dsp:cNvSpPr/>
      </dsp:nvSpPr>
      <dsp:spPr>
        <a:xfrm rot="10800000">
          <a:off x="206390" y="2251613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III. Tworzenie wypowiedzi</a:t>
          </a:r>
        </a:p>
      </dsp:txBody>
      <dsp:txXfrm rot="10800000">
        <a:off x="321259" y="2251613"/>
        <a:ext cx="10445149" cy="459476"/>
      </dsp:txXfrm>
    </dsp:sp>
    <dsp:sp modelId="{7B277F04-319E-449F-9547-2BAD76BBC58F}">
      <dsp:nvSpPr>
        <dsp:cNvPr id="0" name=""/>
        <dsp:cNvSpPr/>
      </dsp:nvSpPr>
      <dsp:spPr>
        <a:xfrm>
          <a:off x="548343" y="2142129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D8AD2-6274-4D56-9070-77A9A2F33048}">
      <dsp:nvSpPr>
        <dsp:cNvPr id="0" name=""/>
        <dsp:cNvSpPr/>
      </dsp:nvSpPr>
      <dsp:spPr>
        <a:xfrm rot="10800000">
          <a:off x="206390" y="2971076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 Reagowanie na wypowiedzi</a:t>
          </a:r>
        </a:p>
      </dsp:txBody>
      <dsp:txXfrm rot="10800000">
        <a:off x="321259" y="2971076"/>
        <a:ext cx="10445149" cy="459476"/>
      </dsp:txXfrm>
    </dsp:sp>
    <dsp:sp modelId="{6EA579B9-6F98-4558-A358-30346041D92B}">
      <dsp:nvSpPr>
        <dsp:cNvPr id="0" name=""/>
        <dsp:cNvSpPr/>
      </dsp:nvSpPr>
      <dsp:spPr>
        <a:xfrm>
          <a:off x="548343" y="2877948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3F6E2-BC74-41D1-8EE3-6F719ED8040D}">
      <dsp:nvSpPr>
        <dsp:cNvPr id="0" name=""/>
        <dsp:cNvSpPr/>
      </dsp:nvSpPr>
      <dsp:spPr>
        <a:xfrm rot="10800000">
          <a:off x="206390" y="3681740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sp:txBody>
      <dsp:txXfrm rot="10800000">
        <a:off x="321259" y="3681740"/>
        <a:ext cx="10445149" cy="459476"/>
      </dsp:txXfrm>
    </dsp:sp>
    <dsp:sp modelId="{84F68F7F-0F5F-4B14-AF4D-CA50B547D910}">
      <dsp:nvSpPr>
        <dsp:cNvPr id="0" name=""/>
        <dsp:cNvSpPr/>
      </dsp:nvSpPr>
      <dsp:spPr>
        <a:xfrm>
          <a:off x="548343" y="3547218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206390" y="1118"/>
          <a:ext cx="10560018" cy="674612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umiejętności 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dla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następujących wymagań szczegółowych: </a:t>
          </a:r>
        </a:p>
      </dsp:txBody>
      <dsp:txXfrm rot="10800000">
        <a:off x="375043" y="1118"/>
        <a:ext cx="10391365" cy="674612"/>
      </dsp:txXfrm>
    </dsp:sp>
    <dsp:sp modelId="{755E3415-5AE6-4A25-9DEA-0DEB82299534}">
      <dsp:nvSpPr>
        <dsp:cNvPr id="0" name=""/>
        <dsp:cNvSpPr/>
      </dsp:nvSpPr>
      <dsp:spPr>
        <a:xfrm>
          <a:off x="548343" y="9665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97196" y="854536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znajomość środków językowych</a:t>
          </a:r>
          <a:r>
            <a:rPr lang="pl-PL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I.1 - </a:t>
          </a:r>
          <a:r>
            <a:rPr lang="pl-P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I.14</a:t>
          </a:r>
          <a:endParaRPr lang="pl-P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12065" y="854536"/>
        <a:ext cx="10445149" cy="459476"/>
      </dsp:txXfrm>
    </dsp:sp>
    <dsp:sp modelId="{4E9CE828-351C-47C4-AFCD-31DC6BB0368A}">
      <dsp:nvSpPr>
        <dsp:cNvPr id="0" name=""/>
        <dsp:cNvSpPr/>
      </dsp:nvSpPr>
      <dsp:spPr>
        <a:xfrm>
          <a:off x="557203" y="719959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E7571-6FA2-4366-8187-CECEC319058D}">
      <dsp:nvSpPr>
        <dsp:cNvPr id="0" name=""/>
        <dsp:cNvSpPr/>
      </dsp:nvSpPr>
      <dsp:spPr>
        <a:xfrm rot="10800000">
          <a:off x="224268" y="1568730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rozumienie wypowiedzi</a:t>
          </a:r>
          <a:r>
            <a:rPr lang="pl-PL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II.1 - II.6, III.1 - II.7</a:t>
          </a:r>
          <a:r>
            <a:rPr lang="pl-P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 </a:t>
          </a:r>
        </a:p>
      </dsp:txBody>
      <dsp:txXfrm rot="10800000">
        <a:off x="339137" y="1568730"/>
        <a:ext cx="10445149" cy="459476"/>
      </dsp:txXfrm>
    </dsp:sp>
    <dsp:sp modelId="{E6FE2674-7FFD-4B4A-BE53-326DF7055774}">
      <dsp:nvSpPr>
        <dsp:cNvPr id="0" name=""/>
        <dsp:cNvSpPr/>
      </dsp:nvSpPr>
      <dsp:spPr>
        <a:xfrm>
          <a:off x="548343" y="1439584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52BD9-4B25-4DF5-A200-8B2A35EA8FBF}">
      <dsp:nvSpPr>
        <dsp:cNvPr id="0" name=""/>
        <dsp:cNvSpPr/>
      </dsp:nvSpPr>
      <dsp:spPr>
        <a:xfrm rot="10800000">
          <a:off x="206390" y="2251613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tworzenie wypowiedzi: </a:t>
          </a:r>
          <a:r>
            <a:rPr lang="pl-P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IV.1– IV.8</a:t>
          </a:r>
          <a:r>
            <a:rPr lang="pl-PL" sz="1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V.1 - V.8</a:t>
          </a:r>
          <a:r>
            <a:rPr lang="pl-P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XIV.</a:t>
          </a:r>
          <a:endParaRPr lang="pl-P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21259" y="2251613"/>
        <a:ext cx="10445149" cy="459476"/>
      </dsp:txXfrm>
    </dsp:sp>
    <dsp:sp modelId="{7B277F04-319E-449F-9547-2BAD76BBC58F}">
      <dsp:nvSpPr>
        <dsp:cNvPr id="0" name=""/>
        <dsp:cNvSpPr/>
      </dsp:nvSpPr>
      <dsp:spPr>
        <a:xfrm>
          <a:off x="548343" y="2142129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D8AD2-6274-4D56-9070-77A9A2F33048}">
      <dsp:nvSpPr>
        <dsp:cNvPr id="0" name=""/>
        <dsp:cNvSpPr/>
      </dsp:nvSpPr>
      <dsp:spPr>
        <a:xfrm rot="10800000">
          <a:off x="267320" y="2971076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reagowanie na wypowiedzi</a:t>
          </a:r>
          <a:r>
            <a:rPr lang="pl-PL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VI.1- VI.14, VII.1 - VII.14, </a:t>
          </a:r>
          <a:r>
            <a:rPr lang="pl-PL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  </a:t>
          </a:r>
          <a:endParaRPr lang="pl-PL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82189" y="2971076"/>
        <a:ext cx="10445149" cy="459476"/>
      </dsp:txXfrm>
    </dsp:sp>
    <dsp:sp modelId="{6EA579B9-6F98-4558-A358-30346041D92B}">
      <dsp:nvSpPr>
        <dsp:cNvPr id="0" name=""/>
        <dsp:cNvSpPr/>
      </dsp:nvSpPr>
      <dsp:spPr>
        <a:xfrm>
          <a:off x="548343" y="2877948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3F6E2-BC74-41D1-8EE3-6F719ED8040D}">
      <dsp:nvSpPr>
        <dsp:cNvPr id="0" name=""/>
        <dsp:cNvSpPr/>
      </dsp:nvSpPr>
      <dsp:spPr>
        <a:xfrm rot="10800000">
          <a:off x="206390" y="3681740"/>
          <a:ext cx="10560018" cy="45947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5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przetwarzanie wypowiedzi</a:t>
          </a:r>
          <a:r>
            <a:rPr lang="pl-PL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  <a:r>
            <a:rPr lang="pl-PL" sz="1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VIII.1 - VIII.3, 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XIV.</a:t>
          </a:r>
        </a:p>
      </dsp:txBody>
      <dsp:txXfrm rot="10800000">
        <a:off x="321259" y="3681740"/>
        <a:ext cx="10445149" cy="459476"/>
      </dsp:txXfrm>
    </dsp:sp>
    <dsp:sp modelId="{84F68F7F-0F5F-4B14-AF4D-CA50B547D910}">
      <dsp:nvSpPr>
        <dsp:cNvPr id="0" name=""/>
        <dsp:cNvSpPr/>
      </dsp:nvSpPr>
      <dsp:spPr>
        <a:xfrm>
          <a:off x="548343" y="3547218"/>
          <a:ext cx="601714" cy="63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2C52F-8293-40A3-84C6-D70BFDD3F2D6}">
      <dsp:nvSpPr>
        <dsp:cNvPr id="0" name=""/>
        <dsp:cNvSpPr/>
      </dsp:nvSpPr>
      <dsp:spPr>
        <a:xfrm>
          <a:off x="805521" y="0"/>
          <a:ext cx="2873299" cy="622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/>
            <a:t>ZAMKNIĘTE</a:t>
          </a:r>
        </a:p>
      </dsp:txBody>
      <dsp:txXfrm>
        <a:off x="823760" y="18239"/>
        <a:ext cx="2836821" cy="586251"/>
      </dsp:txXfrm>
    </dsp:sp>
    <dsp:sp modelId="{54F31099-C20D-4F89-B9CE-809727498389}">
      <dsp:nvSpPr>
        <dsp:cNvPr id="0" name=""/>
        <dsp:cNvSpPr/>
      </dsp:nvSpPr>
      <dsp:spPr>
        <a:xfrm>
          <a:off x="1092851" y="622729"/>
          <a:ext cx="732216" cy="91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55"/>
              </a:lnTo>
              <a:lnTo>
                <a:pt x="732216" y="916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D9F3F-00B4-4E1F-ACE3-B1FA0BFC479A}">
      <dsp:nvSpPr>
        <dsp:cNvPr id="0" name=""/>
        <dsp:cNvSpPr/>
      </dsp:nvSpPr>
      <dsp:spPr>
        <a:xfrm>
          <a:off x="1825067" y="817421"/>
          <a:ext cx="2298639" cy="1443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na dobieranie</a:t>
          </a:r>
        </a:p>
      </dsp:txBody>
      <dsp:txXfrm>
        <a:off x="1867341" y="859695"/>
        <a:ext cx="2214091" cy="1358778"/>
      </dsp:txXfrm>
    </dsp:sp>
    <dsp:sp modelId="{588375D2-6475-4790-AD2A-079C3D063AFF}">
      <dsp:nvSpPr>
        <dsp:cNvPr id="0" name=""/>
        <dsp:cNvSpPr/>
      </dsp:nvSpPr>
      <dsp:spPr>
        <a:xfrm>
          <a:off x="1092851" y="622729"/>
          <a:ext cx="718966" cy="26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421"/>
              </a:lnTo>
              <a:lnTo>
                <a:pt x="718966" y="2645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9705-0038-455C-BDCD-E236518420D9}">
      <dsp:nvSpPr>
        <dsp:cNvPr id="0" name=""/>
        <dsp:cNvSpPr/>
      </dsp:nvSpPr>
      <dsp:spPr>
        <a:xfrm>
          <a:off x="1811818" y="2475280"/>
          <a:ext cx="2745815" cy="1585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wielokrotnego wyboru</a:t>
          </a:r>
        </a:p>
      </dsp:txBody>
      <dsp:txXfrm>
        <a:off x="1858263" y="2521725"/>
        <a:ext cx="2652925" cy="1492851"/>
      </dsp:txXfrm>
    </dsp:sp>
    <dsp:sp modelId="{1A00AA5B-9F42-409C-9B16-B2FF3933D4B8}">
      <dsp:nvSpPr>
        <dsp:cNvPr id="0" name=""/>
        <dsp:cNvSpPr/>
      </dsp:nvSpPr>
      <dsp:spPr>
        <a:xfrm>
          <a:off x="4624705" y="222"/>
          <a:ext cx="2873299" cy="622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/>
            <a:t>OTWARTE</a:t>
          </a:r>
        </a:p>
      </dsp:txBody>
      <dsp:txXfrm>
        <a:off x="4642944" y="18461"/>
        <a:ext cx="2836821" cy="586251"/>
      </dsp:txXfrm>
    </dsp:sp>
    <dsp:sp modelId="{FCD1994E-14F1-4E34-AC85-1E5839F20D56}">
      <dsp:nvSpPr>
        <dsp:cNvPr id="0" name=""/>
        <dsp:cNvSpPr/>
      </dsp:nvSpPr>
      <dsp:spPr>
        <a:xfrm>
          <a:off x="4912035" y="622951"/>
          <a:ext cx="287329" cy="64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98"/>
              </a:lnTo>
              <a:lnTo>
                <a:pt x="287329" y="6435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C3770-BF88-4B24-A117-C9590B99E5CE}">
      <dsp:nvSpPr>
        <dsp:cNvPr id="0" name=""/>
        <dsp:cNvSpPr/>
      </dsp:nvSpPr>
      <dsp:spPr>
        <a:xfrm>
          <a:off x="5199365" y="837484"/>
          <a:ext cx="2298639" cy="858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krótkiej odpowiedzi</a:t>
          </a:r>
        </a:p>
      </dsp:txBody>
      <dsp:txXfrm>
        <a:off x="5224499" y="862618"/>
        <a:ext cx="2248371" cy="807863"/>
      </dsp:txXfrm>
    </dsp:sp>
    <dsp:sp modelId="{CBA267D2-73AB-49B0-950D-BAF3C38E7323}">
      <dsp:nvSpPr>
        <dsp:cNvPr id="0" name=""/>
        <dsp:cNvSpPr/>
      </dsp:nvSpPr>
      <dsp:spPr>
        <a:xfrm>
          <a:off x="4912035" y="622951"/>
          <a:ext cx="287329" cy="171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263"/>
              </a:lnTo>
              <a:lnTo>
                <a:pt x="287329" y="1716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20D27-E26D-401E-8166-2A8A23A3731C}">
      <dsp:nvSpPr>
        <dsp:cNvPr id="0" name=""/>
        <dsp:cNvSpPr/>
      </dsp:nvSpPr>
      <dsp:spPr>
        <a:xfrm>
          <a:off x="5199365" y="1910148"/>
          <a:ext cx="2298639" cy="858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z luką/lukami</a:t>
          </a:r>
        </a:p>
      </dsp:txBody>
      <dsp:txXfrm>
        <a:off x="5224499" y="1935282"/>
        <a:ext cx="2248371" cy="807863"/>
      </dsp:txXfrm>
    </dsp:sp>
    <dsp:sp modelId="{8E4C8EF6-7DE2-4105-BB14-8F72658FF251}">
      <dsp:nvSpPr>
        <dsp:cNvPr id="0" name=""/>
        <dsp:cNvSpPr/>
      </dsp:nvSpPr>
      <dsp:spPr>
        <a:xfrm>
          <a:off x="4912035" y="622951"/>
          <a:ext cx="287329" cy="278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928"/>
              </a:lnTo>
              <a:lnTo>
                <a:pt x="287329" y="27889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CDFFA-DF15-401E-8B24-9D2FB0C31F50}">
      <dsp:nvSpPr>
        <dsp:cNvPr id="0" name=""/>
        <dsp:cNvSpPr/>
      </dsp:nvSpPr>
      <dsp:spPr>
        <a:xfrm>
          <a:off x="5199365" y="2982813"/>
          <a:ext cx="2298639" cy="858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odpowiedzi         na pytania</a:t>
          </a:r>
        </a:p>
      </dsp:txBody>
      <dsp:txXfrm>
        <a:off x="5224499" y="3007947"/>
        <a:ext cx="2248371" cy="807863"/>
      </dsp:txXfrm>
    </dsp:sp>
    <dsp:sp modelId="{8305B4C1-725E-4BF0-9811-FE7A6A46B9F7}">
      <dsp:nvSpPr>
        <dsp:cNvPr id="0" name=""/>
        <dsp:cNvSpPr/>
      </dsp:nvSpPr>
      <dsp:spPr>
        <a:xfrm>
          <a:off x="4912035" y="622951"/>
          <a:ext cx="222029" cy="385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787"/>
              </a:lnTo>
              <a:lnTo>
                <a:pt x="222029" y="38547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DA101-EE6C-4C09-A4F3-8DF4C086F8A0}">
      <dsp:nvSpPr>
        <dsp:cNvPr id="0" name=""/>
        <dsp:cNvSpPr/>
      </dsp:nvSpPr>
      <dsp:spPr>
        <a:xfrm>
          <a:off x="5134064" y="4048673"/>
          <a:ext cx="2298639" cy="858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parafraza/ tłumaczenie zdań</a:t>
          </a:r>
        </a:p>
      </dsp:txBody>
      <dsp:txXfrm>
        <a:off x="5159198" y="4073807"/>
        <a:ext cx="2248371" cy="8078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206390" y="1230"/>
          <a:ext cx="10560018" cy="136075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sp:txBody>
      <dsp:txXfrm rot="10800000">
        <a:off x="546579" y="1230"/>
        <a:ext cx="10219829" cy="1360757"/>
      </dsp:txXfrm>
    </dsp:sp>
    <dsp:sp modelId="{755E3415-5AE6-4A25-9DEA-0DEB82299534}">
      <dsp:nvSpPr>
        <dsp:cNvPr id="0" name=""/>
        <dsp:cNvSpPr/>
      </dsp:nvSpPr>
      <dsp:spPr>
        <a:xfrm>
          <a:off x="0" y="18470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97196" y="1722653"/>
          <a:ext cx="10560018" cy="92680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sp:txBody>
      <dsp:txXfrm rot="10800000">
        <a:off x="428897" y="1722653"/>
        <a:ext cx="10328317" cy="926806"/>
      </dsp:txXfrm>
    </dsp:sp>
    <dsp:sp modelId="{4E9CE828-351C-47C4-AFCD-31DC6BB0368A}">
      <dsp:nvSpPr>
        <dsp:cNvPr id="0" name=""/>
        <dsp:cNvSpPr/>
      </dsp:nvSpPr>
      <dsp:spPr>
        <a:xfrm>
          <a:off x="0" y="1451199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E7571-6FA2-4366-8187-CECEC319058D}">
      <dsp:nvSpPr>
        <dsp:cNvPr id="0" name=""/>
        <dsp:cNvSpPr/>
      </dsp:nvSpPr>
      <dsp:spPr>
        <a:xfrm rot="10800000">
          <a:off x="224268" y="3163250"/>
          <a:ext cx="10560018" cy="92680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sp:txBody>
      <dsp:txXfrm rot="10800000">
        <a:off x="455969" y="3163250"/>
        <a:ext cx="10328317" cy="926806"/>
      </dsp:txXfrm>
    </dsp:sp>
    <dsp:sp modelId="{E6FE2674-7FFD-4B4A-BE53-326DF7055774}">
      <dsp:nvSpPr>
        <dsp:cNvPr id="0" name=""/>
        <dsp:cNvSpPr/>
      </dsp:nvSpPr>
      <dsp:spPr>
        <a:xfrm>
          <a:off x="0" y="2902751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5DB3-57A0-4DDE-969F-43C1FAE1DE67}">
      <dsp:nvSpPr>
        <dsp:cNvPr id="0" name=""/>
        <dsp:cNvSpPr/>
      </dsp:nvSpPr>
      <dsp:spPr>
        <a:xfrm>
          <a:off x="3657652" y="265"/>
          <a:ext cx="3156415" cy="1427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Skuteczne porozumiewanie się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(w mowie i w piśmie)</a:t>
          </a:r>
        </a:p>
      </dsp:txBody>
      <dsp:txXfrm>
        <a:off x="3657652" y="265"/>
        <a:ext cx="3156415" cy="1427596"/>
      </dsp:txXfrm>
    </dsp:sp>
    <dsp:sp modelId="{449783C9-0420-4677-B0ED-ED205D2C0C12}">
      <dsp:nvSpPr>
        <dsp:cNvPr id="0" name=""/>
        <dsp:cNvSpPr/>
      </dsp:nvSpPr>
      <dsp:spPr>
        <a:xfrm>
          <a:off x="2121104" y="27432"/>
          <a:ext cx="1413320" cy="14275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A897-132B-4BFB-B0E0-285F8A2E9C0C}">
      <dsp:nvSpPr>
        <dsp:cNvPr id="0" name=""/>
        <dsp:cNvSpPr/>
      </dsp:nvSpPr>
      <dsp:spPr>
        <a:xfrm>
          <a:off x="2102999" y="1663415"/>
          <a:ext cx="3156415" cy="1427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Ciągłe doskonalenie poprawności językowej, tj. dbałości o styl, precyzja i poprawność przekazu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2102999" y="1663415"/>
        <a:ext cx="3156415" cy="1427596"/>
      </dsp:txXfrm>
    </dsp:sp>
    <dsp:sp modelId="{C10BB995-02F3-4A6D-9546-D19E0D080978}">
      <dsp:nvSpPr>
        <dsp:cNvPr id="0" name=""/>
        <dsp:cNvSpPr/>
      </dsp:nvSpPr>
      <dsp:spPr>
        <a:xfrm>
          <a:off x="5400747" y="1663415"/>
          <a:ext cx="1413320" cy="142759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28092-416A-4FC7-BE03-B4026EAC0576}">
      <dsp:nvSpPr>
        <dsp:cNvPr id="0" name=""/>
        <dsp:cNvSpPr/>
      </dsp:nvSpPr>
      <dsp:spPr>
        <a:xfrm>
          <a:off x="3622331" y="3326565"/>
          <a:ext cx="3156415" cy="1427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Spiralne podejście do kształcenia wiedzy i umiejętności  </a:t>
          </a:r>
        </a:p>
      </dsp:txBody>
      <dsp:txXfrm>
        <a:off x="3622331" y="3326565"/>
        <a:ext cx="3156415" cy="1427596"/>
      </dsp:txXfrm>
    </dsp:sp>
    <dsp:sp modelId="{6C2EC7C7-8639-47FB-B923-2B4B9B3D6944}">
      <dsp:nvSpPr>
        <dsp:cNvPr id="0" name=""/>
        <dsp:cNvSpPr/>
      </dsp:nvSpPr>
      <dsp:spPr>
        <a:xfrm>
          <a:off x="2102999" y="3326565"/>
          <a:ext cx="1413320" cy="142759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206390" y="1230"/>
          <a:ext cx="10560018" cy="136075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sp:txBody>
      <dsp:txXfrm rot="10800000">
        <a:off x="546579" y="1230"/>
        <a:ext cx="10219829" cy="1360757"/>
      </dsp:txXfrm>
    </dsp:sp>
    <dsp:sp modelId="{755E3415-5AE6-4A25-9DEA-0DEB82299534}">
      <dsp:nvSpPr>
        <dsp:cNvPr id="0" name=""/>
        <dsp:cNvSpPr/>
      </dsp:nvSpPr>
      <dsp:spPr>
        <a:xfrm>
          <a:off x="0" y="18470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97196" y="1722653"/>
          <a:ext cx="10560018" cy="92680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sp:txBody>
      <dsp:txXfrm rot="10800000">
        <a:off x="428897" y="1722653"/>
        <a:ext cx="10328317" cy="926806"/>
      </dsp:txXfrm>
    </dsp:sp>
    <dsp:sp modelId="{4E9CE828-351C-47C4-AFCD-31DC6BB0368A}">
      <dsp:nvSpPr>
        <dsp:cNvPr id="0" name=""/>
        <dsp:cNvSpPr/>
      </dsp:nvSpPr>
      <dsp:spPr>
        <a:xfrm>
          <a:off x="0" y="1451199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D8AD2-6274-4D56-9070-77A9A2F33048}">
      <dsp:nvSpPr>
        <dsp:cNvPr id="0" name=""/>
        <dsp:cNvSpPr/>
      </dsp:nvSpPr>
      <dsp:spPr>
        <a:xfrm rot="10800000">
          <a:off x="206390" y="3124963"/>
          <a:ext cx="10560018" cy="926806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IV. Reagowanie na wypowiedzi</a:t>
          </a:r>
        </a:p>
      </dsp:txBody>
      <dsp:txXfrm rot="10800000">
        <a:off x="438091" y="3124963"/>
        <a:ext cx="10328317" cy="926806"/>
      </dsp:txXfrm>
    </dsp:sp>
    <dsp:sp modelId="{6EA579B9-6F98-4558-A358-30346041D92B}">
      <dsp:nvSpPr>
        <dsp:cNvPr id="0" name=""/>
        <dsp:cNvSpPr/>
      </dsp:nvSpPr>
      <dsp:spPr>
        <a:xfrm>
          <a:off x="0" y="2937114"/>
          <a:ext cx="1213713" cy="1281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206390" y="1735"/>
          <a:ext cx="10560018" cy="1015955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sp:txBody>
      <dsp:txXfrm rot="10800000">
        <a:off x="460379" y="1735"/>
        <a:ext cx="10306029" cy="1015955"/>
      </dsp:txXfrm>
    </dsp:sp>
    <dsp:sp modelId="{755E3415-5AE6-4A25-9DEA-0DEB82299534}">
      <dsp:nvSpPr>
        <dsp:cNvPr id="0" name=""/>
        <dsp:cNvSpPr/>
      </dsp:nvSpPr>
      <dsp:spPr>
        <a:xfrm>
          <a:off x="0" y="14607"/>
          <a:ext cx="906171" cy="956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97196" y="1286967"/>
          <a:ext cx="10560018" cy="69196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sp:txBody>
      <dsp:txXfrm rot="10800000">
        <a:off x="370187" y="1286967"/>
        <a:ext cx="10387027" cy="691963"/>
      </dsp:txXfrm>
    </dsp:sp>
    <dsp:sp modelId="{4E9CE828-351C-47C4-AFCD-31DC6BB0368A}">
      <dsp:nvSpPr>
        <dsp:cNvPr id="0" name=""/>
        <dsp:cNvSpPr/>
      </dsp:nvSpPr>
      <dsp:spPr>
        <a:xfrm>
          <a:off x="0" y="1084297"/>
          <a:ext cx="906171" cy="956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E7571-6FA2-4366-8187-CECEC319058D}">
      <dsp:nvSpPr>
        <dsp:cNvPr id="0" name=""/>
        <dsp:cNvSpPr/>
      </dsp:nvSpPr>
      <dsp:spPr>
        <a:xfrm rot="10800000">
          <a:off x="224268" y="2362532"/>
          <a:ext cx="10560018" cy="69196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II. Rozumienie wypowiedzi</a:t>
          </a:r>
        </a:p>
      </dsp:txBody>
      <dsp:txXfrm rot="10800000">
        <a:off x="397259" y="2362532"/>
        <a:ext cx="10387027" cy="691963"/>
      </dsp:txXfrm>
    </dsp:sp>
    <dsp:sp modelId="{E6FE2674-7FFD-4B4A-BE53-326DF7055774}">
      <dsp:nvSpPr>
        <dsp:cNvPr id="0" name=""/>
        <dsp:cNvSpPr/>
      </dsp:nvSpPr>
      <dsp:spPr>
        <a:xfrm>
          <a:off x="0" y="2168040"/>
          <a:ext cx="906171" cy="956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3F6E2-BC74-41D1-8EE3-6F719ED8040D}">
      <dsp:nvSpPr>
        <dsp:cNvPr id="0" name=""/>
        <dsp:cNvSpPr/>
      </dsp:nvSpPr>
      <dsp:spPr>
        <a:xfrm rot="10800000">
          <a:off x="206390" y="3404193"/>
          <a:ext cx="10560018" cy="69196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sp:txBody>
      <dsp:txXfrm rot="10800000">
        <a:off x="379381" y="3404193"/>
        <a:ext cx="10387027" cy="691963"/>
      </dsp:txXfrm>
    </dsp:sp>
    <dsp:sp modelId="{84F68F7F-0F5F-4B14-AF4D-CA50B547D910}">
      <dsp:nvSpPr>
        <dsp:cNvPr id="0" name=""/>
        <dsp:cNvSpPr/>
      </dsp:nvSpPr>
      <dsp:spPr>
        <a:xfrm>
          <a:off x="0" y="3201606"/>
          <a:ext cx="906171" cy="956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737C-5077-4548-AE13-4D927FE78E85}">
      <dsp:nvSpPr>
        <dsp:cNvPr id="0" name=""/>
        <dsp:cNvSpPr/>
      </dsp:nvSpPr>
      <dsp:spPr>
        <a:xfrm rot="10800000">
          <a:off x="181820" y="1745"/>
          <a:ext cx="9302843" cy="1336920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9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Zadania egzaminacyjne będą sprawdzały poziom opanowania umiejętności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opisanych w następujących </a:t>
          </a:r>
          <a:r>
            <a:rPr lang="pl-PL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wymaganiach ogólnych</a:t>
          </a: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</dsp:txBody>
      <dsp:txXfrm rot="10800000">
        <a:off x="516050" y="1745"/>
        <a:ext cx="8968613" cy="1336920"/>
      </dsp:txXfrm>
    </dsp:sp>
    <dsp:sp modelId="{755E3415-5AE6-4A25-9DEA-0DEB82299534}">
      <dsp:nvSpPr>
        <dsp:cNvPr id="0" name=""/>
        <dsp:cNvSpPr/>
      </dsp:nvSpPr>
      <dsp:spPr>
        <a:xfrm>
          <a:off x="0" y="18683"/>
          <a:ext cx="1192452" cy="12587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D659-AC07-42CE-A4E1-A69F960F4C32}">
      <dsp:nvSpPr>
        <dsp:cNvPr id="0" name=""/>
        <dsp:cNvSpPr/>
      </dsp:nvSpPr>
      <dsp:spPr>
        <a:xfrm rot="10800000">
          <a:off x="173720" y="1698637"/>
          <a:ext cx="9302843" cy="910571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9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I. Znajomość środków językowych</a:t>
          </a:r>
        </a:p>
      </dsp:txBody>
      <dsp:txXfrm rot="10800000">
        <a:off x="401363" y="1698637"/>
        <a:ext cx="9075200" cy="910571"/>
      </dsp:txXfrm>
    </dsp:sp>
    <dsp:sp modelId="{4E9CE828-351C-47C4-AFCD-31DC6BB0368A}">
      <dsp:nvSpPr>
        <dsp:cNvPr id="0" name=""/>
        <dsp:cNvSpPr/>
      </dsp:nvSpPr>
      <dsp:spPr>
        <a:xfrm>
          <a:off x="0" y="1431938"/>
          <a:ext cx="1192452" cy="12587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3F6E2-BC74-41D1-8EE3-6F719ED8040D}">
      <dsp:nvSpPr>
        <dsp:cNvPr id="0" name=""/>
        <dsp:cNvSpPr/>
      </dsp:nvSpPr>
      <dsp:spPr>
        <a:xfrm rot="10800000">
          <a:off x="181820" y="3082006"/>
          <a:ext cx="9302843" cy="910571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9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V. Przetwarzanie wypowiedzi</a:t>
          </a:r>
        </a:p>
      </dsp:txBody>
      <dsp:txXfrm rot="10800000">
        <a:off x="409463" y="3082006"/>
        <a:ext cx="9075200" cy="910571"/>
      </dsp:txXfrm>
    </dsp:sp>
    <dsp:sp modelId="{84F68F7F-0F5F-4B14-AF4D-CA50B547D910}">
      <dsp:nvSpPr>
        <dsp:cNvPr id="0" name=""/>
        <dsp:cNvSpPr/>
      </dsp:nvSpPr>
      <dsp:spPr>
        <a:xfrm>
          <a:off x="0" y="2815416"/>
          <a:ext cx="1192452" cy="12587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5DB3-57A0-4DDE-969F-43C1FAE1DE67}">
      <dsp:nvSpPr>
        <dsp:cNvPr id="0" name=""/>
        <dsp:cNvSpPr/>
      </dsp:nvSpPr>
      <dsp:spPr>
        <a:xfrm>
          <a:off x="3595603" y="10160"/>
          <a:ext cx="3072031" cy="13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Kontynuacja nauki tego samego języka </a:t>
          </a:r>
        </a:p>
      </dsp:txBody>
      <dsp:txXfrm>
        <a:off x="3595603" y="10160"/>
        <a:ext cx="3072031" cy="1389430"/>
      </dsp:txXfrm>
    </dsp:sp>
    <dsp:sp modelId="{449783C9-0420-4677-B0ED-ED205D2C0C12}">
      <dsp:nvSpPr>
        <dsp:cNvPr id="0" name=""/>
        <dsp:cNvSpPr/>
      </dsp:nvSpPr>
      <dsp:spPr>
        <a:xfrm>
          <a:off x="1947346" y="524"/>
          <a:ext cx="1645870" cy="14087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A897-132B-4BFB-B0E0-285F8A2E9C0C}">
      <dsp:nvSpPr>
        <dsp:cNvPr id="0" name=""/>
        <dsp:cNvSpPr/>
      </dsp:nvSpPr>
      <dsp:spPr>
        <a:xfrm>
          <a:off x="1879765" y="1638483"/>
          <a:ext cx="3072031" cy="13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Wyższy poziom sprawności receptywnych niż produktywnych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1879765" y="1638483"/>
        <a:ext cx="3072031" cy="1389430"/>
      </dsp:txXfrm>
    </dsp:sp>
    <dsp:sp modelId="{C10BB995-02F3-4A6D-9546-D19E0D080978}">
      <dsp:nvSpPr>
        <dsp:cNvPr id="0" name=""/>
        <dsp:cNvSpPr/>
      </dsp:nvSpPr>
      <dsp:spPr>
        <a:xfrm>
          <a:off x="4859849" y="1662527"/>
          <a:ext cx="1916191" cy="135940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5BA4-97E9-40AD-ADA1-CB572A171688}">
      <dsp:nvSpPr>
        <dsp:cNvPr id="0" name=""/>
        <dsp:cNvSpPr/>
      </dsp:nvSpPr>
      <dsp:spPr>
        <a:xfrm>
          <a:off x="3575661" y="3257170"/>
          <a:ext cx="3072031" cy="13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Wspieranie rozwoju jednostki</a:t>
          </a:r>
        </a:p>
        <a:p>
          <a:pPr lvl="0" algn="ctr">
            <a:spcBef>
              <a:spcPct val="0"/>
            </a:spcBef>
          </a:pPr>
          <a:endParaRPr lang="pl-PL" kern="1200" dirty="0"/>
        </a:p>
      </dsp:txBody>
      <dsp:txXfrm>
        <a:off x="3575661" y="3257170"/>
        <a:ext cx="3072031" cy="1389430"/>
      </dsp:txXfrm>
    </dsp:sp>
    <dsp:sp modelId="{0594D4C8-82DF-46B0-BC34-24EFB74FB5D2}">
      <dsp:nvSpPr>
        <dsp:cNvPr id="0" name=""/>
        <dsp:cNvSpPr/>
      </dsp:nvSpPr>
      <dsp:spPr>
        <a:xfrm>
          <a:off x="1988333" y="3320840"/>
          <a:ext cx="1566103" cy="12430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5DB3-57A0-4DDE-969F-43C1FAE1DE67}">
      <dsp:nvSpPr>
        <dsp:cNvPr id="0" name=""/>
        <dsp:cNvSpPr/>
      </dsp:nvSpPr>
      <dsp:spPr>
        <a:xfrm>
          <a:off x="2567995" y="50860"/>
          <a:ext cx="4348246" cy="1966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Wspieranie i bycie wspieranym przez kształcenie w zakresie pozostałych</a:t>
          </a:r>
          <a:br>
            <a:rPr lang="pl-PL" sz="1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przedmiotów oraz umiejętności ogólnych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7995" y="50860"/>
        <a:ext cx="4348246" cy="1966642"/>
      </dsp:txXfrm>
    </dsp:sp>
    <dsp:sp modelId="{449783C9-0420-4677-B0ED-ED205D2C0C12}">
      <dsp:nvSpPr>
        <dsp:cNvPr id="0" name=""/>
        <dsp:cNvSpPr/>
      </dsp:nvSpPr>
      <dsp:spPr>
        <a:xfrm>
          <a:off x="504712" y="144305"/>
          <a:ext cx="1978672" cy="18253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A897-132B-4BFB-B0E0-285F8A2E9C0C}">
      <dsp:nvSpPr>
        <dsp:cNvPr id="0" name=""/>
        <dsp:cNvSpPr/>
      </dsp:nvSpPr>
      <dsp:spPr>
        <a:xfrm>
          <a:off x="183078" y="2294095"/>
          <a:ext cx="4348246" cy="1966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Wspomaganie</a:t>
          </a:r>
          <a:br>
            <a:rPr lang="pl-PL" sz="18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wychowawczej funkcji szkoły</a:t>
          </a: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078" y="2294095"/>
        <a:ext cx="4348246" cy="1966642"/>
      </dsp:txXfrm>
    </dsp:sp>
    <dsp:sp modelId="{C10BB995-02F3-4A6D-9546-D19E0D080978}">
      <dsp:nvSpPr>
        <dsp:cNvPr id="0" name=""/>
        <dsp:cNvSpPr/>
      </dsp:nvSpPr>
      <dsp:spPr>
        <a:xfrm>
          <a:off x="4725099" y="2203095"/>
          <a:ext cx="2626314" cy="16965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1EF7-1898-4A70-821C-B62CA937F41C}">
      <dsp:nvSpPr>
        <dsp:cNvPr id="0" name=""/>
        <dsp:cNvSpPr/>
      </dsp:nvSpPr>
      <dsp:spPr>
        <a:xfrm rot="16200000">
          <a:off x="684010" y="-674965"/>
          <a:ext cx="1892216" cy="3242146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Cele kształcenia</a:t>
          </a:r>
        </a:p>
      </dsp:txBody>
      <dsp:txXfrm rot="5400000">
        <a:off x="9045" y="0"/>
        <a:ext cx="3242146" cy="1419162"/>
      </dsp:txXfrm>
    </dsp:sp>
    <dsp:sp modelId="{480BECE6-13DF-42E5-A944-F44D4A175772}">
      <dsp:nvSpPr>
        <dsp:cNvPr id="0" name=""/>
        <dsp:cNvSpPr/>
      </dsp:nvSpPr>
      <dsp:spPr>
        <a:xfrm>
          <a:off x="3242146" y="0"/>
          <a:ext cx="3242146" cy="1892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Treści nauczania</a:t>
          </a:r>
        </a:p>
      </dsp:txBody>
      <dsp:txXfrm>
        <a:off x="3242146" y="0"/>
        <a:ext cx="3242146" cy="1419162"/>
      </dsp:txXfrm>
    </dsp:sp>
    <dsp:sp modelId="{7532631A-47C3-45B5-A07D-A80DFFC3D912}">
      <dsp:nvSpPr>
        <dsp:cNvPr id="0" name=""/>
        <dsp:cNvSpPr/>
      </dsp:nvSpPr>
      <dsp:spPr>
        <a:xfrm rot="10800000">
          <a:off x="27169" y="1892216"/>
          <a:ext cx="3242146" cy="1892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Wymagania  ogólne</a:t>
          </a:r>
        </a:p>
      </dsp:txBody>
      <dsp:txXfrm rot="10800000">
        <a:off x="27169" y="2365270"/>
        <a:ext cx="3242146" cy="1419162"/>
      </dsp:txXfrm>
    </dsp:sp>
    <dsp:sp modelId="{88323D9F-EF52-4AE9-91B9-9CBAE8B13CF3}">
      <dsp:nvSpPr>
        <dsp:cNvPr id="0" name=""/>
        <dsp:cNvSpPr/>
      </dsp:nvSpPr>
      <dsp:spPr>
        <a:xfrm rot="5400000">
          <a:off x="3917111" y="1217250"/>
          <a:ext cx="1892216" cy="3242146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Wymagania szczegółowe</a:t>
          </a:r>
        </a:p>
      </dsp:txBody>
      <dsp:txXfrm rot="-5400000">
        <a:off x="3242146" y="2365269"/>
        <a:ext cx="3242146" cy="1419162"/>
      </dsp:txXfrm>
    </dsp:sp>
    <dsp:sp modelId="{A36E873D-B4E3-40EF-B8CE-1EFD3F9654F2}">
      <dsp:nvSpPr>
        <dsp:cNvPr id="0" name=""/>
        <dsp:cNvSpPr/>
      </dsp:nvSpPr>
      <dsp:spPr>
        <a:xfrm>
          <a:off x="1115586" y="1419162"/>
          <a:ext cx="4253119" cy="9461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solidFill>
                <a:srgbClr val="002060"/>
              </a:solidFill>
            </a:rPr>
            <a:t>Podstawa programowa</a:t>
          </a:r>
        </a:p>
      </dsp:txBody>
      <dsp:txXfrm>
        <a:off x="1161771" y="1465347"/>
        <a:ext cx="4160749" cy="853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75C4-4397-44B7-9907-FBCB6129D290}">
      <dsp:nvSpPr>
        <dsp:cNvPr id="0" name=""/>
        <dsp:cNvSpPr/>
      </dsp:nvSpPr>
      <dsp:spPr>
        <a:xfrm>
          <a:off x="2490330" y="152121"/>
          <a:ext cx="3147338" cy="314733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Stopień spełnienia wymagań określonych w podstawie programowej – zasada kumulatywności</a:t>
          </a:r>
          <a:endParaRPr lang="pl-PL" sz="1800" kern="1200" dirty="0"/>
        </a:p>
      </dsp:txBody>
      <dsp:txXfrm>
        <a:off x="2909976" y="702905"/>
        <a:ext cx="2308047" cy="1416302"/>
      </dsp:txXfrm>
    </dsp:sp>
    <dsp:sp modelId="{3395571B-6F7A-4B1D-BDF5-CFC7F0F6366E}">
      <dsp:nvSpPr>
        <dsp:cNvPr id="0" name=""/>
        <dsp:cNvSpPr/>
      </dsp:nvSpPr>
      <dsp:spPr>
        <a:xfrm>
          <a:off x="3625995" y="2119207"/>
          <a:ext cx="3147338" cy="314733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Opanowanie wiadomości i umiejętności umożliwiających spełnienie wszystkich wymagań z podstawy programowej.</a:t>
          </a:r>
        </a:p>
      </dsp:txBody>
      <dsp:txXfrm>
        <a:off x="4588556" y="2932269"/>
        <a:ext cx="1888402" cy="1731035"/>
      </dsp:txXfrm>
    </dsp:sp>
    <dsp:sp modelId="{B56F5FF8-E8C2-40C2-9582-A15673C882DF}">
      <dsp:nvSpPr>
        <dsp:cNvPr id="0" name=""/>
        <dsp:cNvSpPr/>
      </dsp:nvSpPr>
      <dsp:spPr>
        <a:xfrm>
          <a:off x="1354666" y="2119207"/>
          <a:ext cx="3147338" cy="314733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Poziom opanowania umiejętności przedstawionych w podstawie programowej jako cele kształcenia (wymagania ogólne) i treści nauczania (wymagania szczegółowe)</a:t>
          </a:r>
          <a:endParaRPr lang="pl-PL" sz="1600" kern="1200" dirty="0"/>
        </a:p>
      </dsp:txBody>
      <dsp:txXfrm>
        <a:off x="1651040" y="2932269"/>
        <a:ext cx="1888402" cy="1731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1905F-5880-4F50-8EDB-5DC6AD7A35FD}">
      <dsp:nvSpPr>
        <dsp:cNvPr id="0" name=""/>
        <dsp:cNvSpPr/>
      </dsp:nvSpPr>
      <dsp:spPr>
        <a:xfrm>
          <a:off x="4020765" y="1375754"/>
          <a:ext cx="5379852" cy="2193100"/>
        </a:xfrm>
        <a:prstGeom prst="ellipse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latin typeface="Arial" panose="020B0604020202020204" pitchFamily="34" charset="0"/>
              <a:cs typeface="Arial" panose="020B0604020202020204" pitchFamily="34" charset="0"/>
            </a:rPr>
            <a:t>pisemny</a:t>
          </a:r>
        </a:p>
      </dsp:txBody>
      <dsp:txXfrm>
        <a:off x="4808626" y="1696926"/>
        <a:ext cx="3804130" cy="1550756"/>
      </dsp:txXfrm>
    </dsp:sp>
    <dsp:sp modelId="{DA8BEB92-3BD4-4E50-9201-A6B2446EA024}">
      <dsp:nvSpPr>
        <dsp:cNvPr id="0" name=""/>
        <dsp:cNvSpPr/>
      </dsp:nvSpPr>
      <dsp:spPr>
        <a:xfrm>
          <a:off x="0" y="2506309"/>
          <a:ext cx="5414374" cy="2236424"/>
        </a:xfrm>
        <a:prstGeom prst="ellipse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/>
            <a:t>bez progu zaliczenia</a:t>
          </a:r>
        </a:p>
      </dsp:txBody>
      <dsp:txXfrm>
        <a:off x="792917" y="2833826"/>
        <a:ext cx="3828540" cy="1581390"/>
      </dsp:txXfrm>
    </dsp:sp>
    <dsp:sp modelId="{865BA8BF-0B9B-4B67-99E2-77576C00B139}">
      <dsp:nvSpPr>
        <dsp:cNvPr id="0" name=""/>
        <dsp:cNvSpPr/>
      </dsp:nvSpPr>
      <dsp:spPr>
        <a:xfrm>
          <a:off x="297516" y="412655"/>
          <a:ext cx="5404579" cy="1963568"/>
        </a:xfrm>
        <a:prstGeom prst="ellipse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latin typeface="Arial" panose="020B0604020202020204" pitchFamily="34" charset="0"/>
              <a:cs typeface="Arial" panose="020B0604020202020204" pitchFamily="34" charset="0"/>
            </a:rPr>
            <a:t>obowiązkowy</a:t>
          </a:r>
        </a:p>
      </dsp:txBody>
      <dsp:txXfrm>
        <a:off x="1088998" y="700213"/>
        <a:ext cx="3821615" cy="1388452"/>
      </dsp:txXfrm>
    </dsp:sp>
    <dsp:sp modelId="{D58E373E-7425-4D22-94A7-C279F6AAB415}">
      <dsp:nvSpPr>
        <dsp:cNvPr id="0" name=""/>
        <dsp:cNvSpPr/>
      </dsp:nvSpPr>
      <dsp:spPr>
        <a:xfrm>
          <a:off x="4141441" y="3601085"/>
          <a:ext cx="5146910" cy="1815520"/>
        </a:xfrm>
        <a:prstGeom prst="ellipse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latin typeface="Arial" panose="020B0604020202020204" pitchFamily="34" charset="0"/>
              <a:cs typeface="Arial" panose="020B0604020202020204" pitchFamily="34" charset="0"/>
            </a:rPr>
            <a:t>trwa 3 dni</a:t>
          </a:r>
        </a:p>
      </dsp:txBody>
      <dsp:txXfrm>
        <a:off x="4895189" y="3866962"/>
        <a:ext cx="3639414" cy="1283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54B4F-AB97-48F3-8FE4-DFF9C8A95BE2}">
      <dsp:nvSpPr>
        <dsp:cNvPr id="0" name=""/>
        <dsp:cNvSpPr/>
      </dsp:nvSpPr>
      <dsp:spPr>
        <a:xfrm>
          <a:off x="3798829" y="1869584"/>
          <a:ext cx="5075477" cy="278652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zapewnia uczniowi, jego rodzicom, nauczycielom oraz władzom oświatowym informację zwrotną na temat poziomu wykształcenia</a:t>
          </a:r>
        </a:p>
      </dsp:txBody>
      <dsp:txXfrm>
        <a:off x="4542115" y="2277661"/>
        <a:ext cx="3588905" cy="1970371"/>
      </dsp:txXfrm>
    </dsp:sp>
    <dsp:sp modelId="{DA8BEB92-3BD4-4E50-9201-A6B2446EA024}">
      <dsp:nvSpPr>
        <dsp:cNvPr id="0" name=""/>
        <dsp:cNvSpPr/>
      </dsp:nvSpPr>
      <dsp:spPr>
        <a:xfrm>
          <a:off x="102850" y="3164402"/>
          <a:ext cx="4742619" cy="225426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Arial" panose="020B0604020202020204" pitchFamily="34" charset="0"/>
              <a:cs typeface="Arial" panose="020B0604020202020204" pitchFamily="34" charset="0"/>
            </a:rPr>
            <a:t>zastępuje egzamin wstępny do szkół ponadpodstawowych</a:t>
          </a:r>
        </a:p>
      </dsp:txBody>
      <dsp:txXfrm>
        <a:off x="797390" y="3494531"/>
        <a:ext cx="3353539" cy="1594006"/>
      </dsp:txXfrm>
    </dsp:sp>
    <dsp:sp modelId="{0848B0A6-97C8-4A8B-B4DD-9DD000A06F99}">
      <dsp:nvSpPr>
        <dsp:cNvPr id="0" name=""/>
        <dsp:cNvSpPr/>
      </dsp:nvSpPr>
      <dsp:spPr>
        <a:xfrm>
          <a:off x="0" y="546637"/>
          <a:ext cx="5417116" cy="253578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Arial" panose="020B0604020202020204" pitchFamily="34" charset="0"/>
              <a:cs typeface="Arial" panose="020B0604020202020204" pitchFamily="34" charset="0"/>
            </a:rPr>
            <a:t>określa poziom wykształcenia ogólnego uczniów w zakresie obowiązkowych przedmiotów egzaminacyjnych </a:t>
          </a:r>
        </a:p>
      </dsp:txBody>
      <dsp:txXfrm>
        <a:off x="793318" y="917994"/>
        <a:ext cx="3830480" cy="17930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0743F-C3B6-C944-9FF0-C5733E734C9B}">
      <dsp:nvSpPr>
        <dsp:cNvPr id="0" name=""/>
        <dsp:cNvSpPr/>
      </dsp:nvSpPr>
      <dsp:spPr>
        <a:xfrm>
          <a:off x="1414970" y="0"/>
          <a:ext cx="3477529" cy="7015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W LATACH 2019 - 2021</a:t>
          </a:r>
        </a:p>
      </dsp:txBody>
      <dsp:txXfrm>
        <a:off x="1435517" y="20547"/>
        <a:ext cx="3436435" cy="660430"/>
      </dsp:txXfrm>
    </dsp:sp>
    <dsp:sp modelId="{FA1BEA42-26A9-544D-AD1E-778C3083A94D}">
      <dsp:nvSpPr>
        <dsp:cNvPr id="0" name=""/>
        <dsp:cNvSpPr/>
      </dsp:nvSpPr>
      <dsp:spPr>
        <a:xfrm>
          <a:off x="1762723" y="701524"/>
          <a:ext cx="347752" cy="455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670"/>
              </a:lnTo>
              <a:lnTo>
                <a:pt x="347752" y="455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A0831-6E30-3047-8C14-428438CA1891}">
      <dsp:nvSpPr>
        <dsp:cNvPr id="0" name=""/>
        <dsp:cNvSpPr/>
      </dsp:nvSpPr>
      <dsp:spPr>
        <a:xfrm>
          <a:off x="2110476" y="806432"/>
          <a:ext cx="2782023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język polski</a:t>
          </a:r>
        </a:p>
      </dsp:txBody>
      <dsp:txXfrm>
        <a:off x="2131023" y="826979"/>
        <a:ext cx="2740929" cy="660430"/>
      </dsp:txXfrm>
    </dsp:sp>
    <dsp:sp modelId="{C6925508-3670-4E2A-B8CF-5B4C8508E07B}">
      <dsp:nvSpPr>
        <dsp:cNvPr id="0" name=""/>
        <dsp:cNvSpPr/>
      </dsp:nvSpPr>
      <dsp:spPr>
        <a:xfrm>
          <a:off x="1762723" y="701524"/>
          <a:ext cx="388778" cy="1404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8"/>
              </a:lnTo>
              <a:lnTo>
                <a:pt x="388778" y="1404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994D3-4B71-4591-911E-2ACB6C2FD1F6}">
      <dsp:nvSpPr>
        <dsp:cNvPr id="0" name=""/>
        <dsp:cNvSpPr/>
      </dsp:nvSpPr>
      <dsp:spPr>
        <a:xfrm>
          <a:off x="2151501" y="1754880"/>
          <a:ext cx="2730716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matematyka</a:t>
          </a:r>
        </a:p>
      </dsp:txBody>
      <dsp:txXfrm>
        <a:off x="2172048" y="1775427"/>
        <a:ext cx="2689622" cy="660430"/>
      </dsp:txXfrm>
    </dsp:sp>
    <dsp:sp modelId="{4451BDA0-BEBE-4E21-9DC9-D6F7F71F5103}">
      <dsp:nvSpPr>
        <dsp:cNvPr id="0" name=""/>
        <dsp:cNvSpPr/>
      </dsp:nvSpPr>
      <dsp:spPr>
        <a:xfrm>
          <a:off x="1762723" y="701524"/>
          <a:ext cx="347752" cy="220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482"/>
              </a:lnTo>
              <a:lnTo>
                <a:pt x="347752" y="2209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6382E-7D49-49F9-911F-A06A7142EDE1}">
      <dsp:nvSpPr>
        <dsp:cNvPr id="0" name=""/>
        <dsp:cNvSpPr/>
      </dsp:nvSpPr>
      <dsp:spPr>
        <a:xfrm>
          <a:off x="2110476" y="2560245"/>
          <a:ext cx="2782023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język obcy nowożytny</a:t>
          </a:r>
        </a:p>
      </dsp:txBody>
      <dsp:txXfrm>
        <a:off x="2131023" y="2580792"/>
        <a:ext cx="2740929" cy="660430"/>
      </dsp:txXfrm>
    </dsp:sp>
    <dsp:sp modelId="{EE31EA7A-5FC4-7B47-854A-002B00CFE988}">
      <dsp:nvSpPr>
        <dsp:cNvPr id="0" name=""/>
        <dsp:cNvSpPr/>
      </dsp:nvSpPr>
      <dsp:spPr>
        <a:xfrm>
          <a:off x="5243262" y="0"/>
          <a:ext cx="3477529" cy="7015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OD ROKU 2022</a:t>
          </a:r>
        </a:p>
      </dsp:txBody>
      <dsp:txXfrm>
        <a:off x="5263809" y="20547"/>
        <a:ext cx="3436435" cy="660430"/>
      </dsp:txXfrm>
    </dsp:sp>
    <dsp:sp modelId="{0EDFC146-4000-0A4C-ACC6-8BB61B94717A}">
      <dsp:nvSpPr>
        <dsp:cNvPr id="0" name=""/>
        <dsp:cNvSpPr/>
      </dsp:nvSpPr>
      <dsp:spPr>
        <a:xfrm>
          <a:off x="5591015" y="701524"/>
          <a:ext cx="347752" cy="455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670"/>
              </a:lnTo>
              <a:lnTo>
                <a:pt x="347752" y="455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A584F-47F5-534D-887F-9CE806309A3A}">
      <dsp:nvSpPr>
        <dsp:cNvPr id="0" name=""/>
        <dsp:cNvSpPr/>
      </dsp:nvSpPr>
      <dsp:spPr>
        <a:xfrm>
          <a:off x="5938767" y="806432"/>
          <a:ext cx="2782023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język polski</a:t>
          </a:r>
        </a:p>
      </dsp:txBody>
      <dsp:txXfrm>
        <a:off x="5959314" y="826979"/>
        <a:ext cx="2740929" cy="660430"/>
      </dsp:txXfrm>
    </dsp:sp>
    <dsp:sp modelId="{F7098B46-27B6-43A2-A69D-EEFC81425143}">
      <dsp:nvSpPr>
        <dsp:cNvPr id="0" name=""/>
        <dsp:cNvSpPr/>
      </dsp:nvSpPr>
      <dsp:spPr>
        <a:xfrm>
          <a:off x="5591015" y="701524"/>
          <a:ext cx="490482" cy="133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576"/>
              </a:lnTo>
              <a:lnTo>
                <a:pt x="490482" y="1332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BB825-10B6-484E-A0A5-52914EC9E82A}">
      <dsp:nvSpPr>
        <dsp:cNvPr id="0" name=""/>
        <dsp:cNvSpPr/>
      </dsp:nvSpPr>
      <dsp:spPr>
        <a:xfrm>
          <a:off x="6081497" y="1683339"/>
          <a:ext cx="2782023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matematyka</a:t>
          </a:r>
        </a:p>
      </dsp:txBody>
      <dsp:txXfrm>
        <a:off x="6102044" y="1703886"/>
        <a:ext cx="2740929" cy="660430"/>
      </dsp:txXfrm>
    </dsp:sp>
    <dsp:sp modelId="{FB47A21F-8100-AC4C-B224-F659FDE70883}">
      <dsp:nvSpPr>
        <dsp:cNvPr id="0" name=""/>
        <dsp:cNvSpPr/>
      </dsp:nvSpPr>
      <dsp:spPr>
        <a:xfrm>
          <a:off x="5591015" y="701524"/>
          <a:ext cx="347752" cy="220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482"/>
              </a:lnTo>
              <a:lnTo>
                <a:pt x="347752" y="2209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9EA1F-9B68-8E4D-890C-5CD899AD1026}">
      <dsp:nvSpPr>
        <dsp:cNvPr id="0" name=""/>
        <dsp:cNvSpPr/>
      </dsp:nvSpPr>
      <dsp:spPr>
        <a:xfrm>
          <a:off x="5938767" y="2560245"/>
          <a:ext cx="2918972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język obcy nowożytny</a:t>
          </a:r>
        </a:p>
      </dsp:txBody>
      <dsp:txXfrm>
        <a:off x="5959314" y="2580792"/>
        <a:ext cx="2877878" cy="660430"/>
      </dsp:txXfrm>
    </dsp:sp>
    <dsp:sp modelId="{DC27ADB6-C218-4004-B51D-7AABF1053B88}">
      <dsp:nvSpPr>
        <dsp:cNvPr id="0" name=""/>
        <dsp:cNvSpPr/>
      </dsp:nvSpPr>
      <dsp:spPr>
        <a:xfrm>
          <a:off x="5591015" y="701524"/>
          <a:ext cx="347752" cy="308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388"/>
              </a:lnTo>
              <a:lnTo>
                <a:pt x="347752" y="3086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9B5AE-697E-4A1A-B92A-AB65A365AAB2}">
      <dsp:nvSpPr>
        <dsp:cNvPr id="0" name=""/>
        <dsp:cNvSpPr/>
      </dsp:nvSpPr>
      <dsp:spPr>
        <a:xfrm>
          <a:off x="5938767" y="3437151"/>
          <a:ext cx="2918972" cy="7015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Arial" panose="020B0604020202020204" pitchFamily="34" charset="0"/>
              <a:cs typeface="Arial" panose="020B0604020202020204" pitchFamily="34" charset="0"/>
            </a:rPr>
            <a:t>jeden przedmiot dodatkowy</a:t>
          </a:r>
        </a:p>
      </dsp:txBody>
      <dsp:txXfrm>
        <a:off x="5959314" y="3457698"/>
        <a:ext cx="2877878" cy="66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2018-11-13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4060"/>
            <a:ext cx="2944283" cy="497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6" y="9424060"/>
            <a:ext cx="2944283" cy="497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2018-11-13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4902"/>
            <a:ext cx="5435600" cy="3906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4060"/>
            <a:ext cx="2944283" cy="497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6" y="9424060"/>
            <a:ext cx="2944283" cy="497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A66B-CE16-4F3F-AD00-A0F3E1B8A783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5685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40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7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3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8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4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8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>
              <a:ln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1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33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49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26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5B41E4A-BCD8-40C7-A528-8F611D2613B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8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50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6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5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2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3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0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58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6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60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7475" y="554038"/>
            <a:ext cx="3633788" cy="20447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pl-PL" b="1" dirty="0"/>
              <a:t/>
            </a:r>
            <a:br>
              <a:rPr lang="pl-PL" b="1" dirty="0"/>
            </a:br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2C3B66-FB4E-48D4-8096-46320BAABB77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16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2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21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45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r>
              <a:rPr lang="pl-PL" dirty="0">
                <a:ln/>
              </a:rPr>
              <a:t>Na egzaminie pisemnym zastosowane będą jednakowe w całym kraju arkusze.</a:t>
            </a:r>
          </a:p>
          <a:p>
            <a:pPr algn="just" defTabSz="874658">
              <a:defRPr/>
            </a:pPr>
            <a:r>
              <a:rPr lang="pl-PL" dirty="0">
                <a:ln/>
              </a:rPr>
              <a:t>Po egzaminie pisemnym prace zdających są sprawdzane przez zewnętrznych egzaminatorów, zgodnie z jednakowymi kryteriami i zasadami oceniania.</a:t>
            </a:r>
          </a:p>
          <a:p>
            <a:pPr defTabSz="874658">
              <a:defRPr/>
            </a:pPr>
            <a:r>
              <a:rPr lang="pl-PL" dirty="0">
                <a:ln/>
              </a:rPr>
              <a:t>Część ustną oceniają nauczyciele, którzy nie uczyli zdającego w ostatniej klasie.</a:t>
            </a:r>
          </a:p>
          <a:p>
            <a:endParaRPr lang="pl-PL" dirty="0"/>
          </a:p>
          <a:p>
            <a:r>
              <a:rPr lang="pl-PL" dirty="0"/>
              <a:t>Absolwent obowiązkowo przystępuje do:</a:t>
            </a:r>
          </a:p>
          <a:p>
            <a:r>
              <a:rPr lang="pl-PL" dirty="0"/>
              <a:t>- dwóch egzaminów w części ustnej ‎ - bez określenia poziomu</a:t>
            </a:r>
          </a:p>
          <a:p>
            <a:r>
              <a:rPr lang="pl-PL" dirty="0"/>
              <a:t>-</a:t>
            </a:r>
            <a:r>
              <a:rPr lang="pl-PL" baseline="0" dirty="0"/>
              <a:t> </a:t>
            </a:r>
            <a:r>
              <a:rPr lang="pl-PL" dirty="0"/>
              <a:t>czterech egzaminów w części pisemnej. 3 PP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01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69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1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70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5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72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6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r>
              <a:rPr lang="pl-PL" dirty="0">
                <a:ln/>
              </a:rPr>
              <a:t>Na egzaminie pisemnym zastosowane będą jednakowe w całym kraju arkusze.</a:t>
            </a:r>
          </a:p>
          <a:p>
            <a:pPr algn="just" defTabSz="874658">
              <a:defRPr/>
            </a:pPr>
            <a:r>
              <a:rPr lang="pl-PL" dirty="0">
                <a:ln/>
              </a:rPr>
              <a:t>Po egzaminie pisemnym prace zdających są sprawdzane przez zewnętrznych egzaminatorów, zgodnie z jednakowymi kryteriami i zasadami oceniania.</a:t>
            </a:r>
          </a:p>
          <a:p>
            <a:pPr defTabSz="874658">
              <a:defRPr/>
            </a:pPr>
            <a:r>
              <a:rPr lang="pl-PL" dirty="0">
                <a:ln/>
              </a:rPr>
              <a:t>Część ustną oceniają nauczyciele, którzy nie uczyli zdającego w ostatniej klasie.</a:t>
            </a:r>
          </a:p>
          <a:p>
            <a:endParaRPr lang="pl-PL" dirty="0"/>
          </a:p>
          <a:p>
            <a:r>
              <a:rPr lang="pl-PL" dirty="0"/>
              <a:t>Absolwent obowiązkowo przystępuje do:</a:t>
            </a:r>
          </a:p>
          <a:p>
            <a:r>
              <a:rPr lang="pl-PL" dirty="0"/>
              <a:t>- dwóch egzaminów w części ustnej ‎ - bez określenia poziomu</a:t>
            </a:r>
          </a:p>
          <a:p>
            <a:r>
              <a:rPr lang="pl-PL" dirty="0"/>
              <a:t>-</a:t>
            </a:r>
            <a:r>
              <a:rPr lang="pl-PL" baseline="0" dirty="0"/>
              <a:t> </a:t>
            </a:r>
            <a:r>
              <a:rPr lang="pl-PL" dirty="0"/>
              <a:t>czterech egzaminów w części pisemnej. 3 PP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73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74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6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75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6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76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/>
              <a:t>2018-11-13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255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80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/>
              <a:t>2018-11-13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57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5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3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r>
              <a:rPr lang="pl-PL" dirty="0">
                <a:ln/>
              </a:rPr>
              <a:t>Na egzaminie pisemnym zastosowane będą jednakowe w całym kraju arkusze.</a:t>
            </a:r>
          </a:p>
          <a:p>
            <a:pPr algn="just" defTabSz="874658">
              <a:defRPr/>
            </a:pPr>
            <a:r>
              <a:rPr lang="pl-PL" dirty="0">
                <a:ln/>
              </a:rPr>
              <a:t>Po egzaminie pisemnym prace zdających są sprawdzane przez zewnętrznych egzaminatorów, zgodnie z jednakowymi kryteriami i zasadami oceniania.</a:t>
            </a:r>
          </a:p>
          <a:p>
            <a:pPr defTabSz="874658">
              <a:defRPr/>
            </a:pPr>
            <a:r>
              <a:rPr lang="pl-PL" dirty="0">
                <a:ln/>
              </a:rPr>
              <a:t>Część ustną oceniają nauczyciele, którzy nie uczyli zdającego w ostatniej klasie.</a:t>
            </a:r>
          </a:p>
          <a:p>
            <a:endParaRPr lang="pl-PL" dirty="0"/>
          </a:p>
          <a:p>
            <a:r>
              <a:rPr lang="pl-PL" dirty="0"/>
              <a:t>Absolwent obowiązkowo przystępuje do:</a:t>
            </a:r>
          </a:p>
          <a:p>
            <a:r>
              <a:rPr lang="pl-PL" dirty="0"/>
              <a:t>- dwóch egzaminów w części ustnej ‎ - bez określenia poziomu</a:t>
            </a:r>
          </a:p>
          <a:p>
            <a:r>
              <a:rPr lang="pl-PL" dirty="0"/>
              <a:t>-</a:t>
            </a:r>
            <a:r>
              <a:rPr lang="pl-PL" baseline="0" dirty="0"/>
              <a:t> </a:t>
            </a:r>
            <a:r>
              <a:rPr lang="pl-PL" dirty="0"/>
              <a:t>czterech egzaminów w części pisemnej. 3 PP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0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19063" y="457200"/>
            <a:ext cx="3636963" cy="20462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7465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>
                <a:solidFill>
                  <a:prstClr val="black"/>
                </a:solidFill>
              </a:rPr>
              <a:pPr/>
              <a:t>38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59C87D9-0CD3-450B-B071-D6C52EB064C2}" type="datetime1">
              <a:rPr lang="pl-PL" smtClean="0">
                <a:solidFill>
                  <a:prstClr val="black"/>
                </a:solidFill>
              </a:rPr>
              <a:pPr/>
              <a:t>2018-11-13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BFBA-F620-4F9E-8FF7-3F332011B287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0DD5-A6E9-404C-BB3F-04ACF1763A34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BC60-3928-45A0-93F0-1DF977117B1D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7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7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59D-47D2-491C-943B-AD5B824313D9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pl-PL" dirty="0" smtClean="0"/>
              <a:t>Wszelkie prawa zastrzeżone © Ośrodek Rozwoju Edukacji w Warszawie | www.ore.edu.pl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0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3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1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79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0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1BAD-828C-4109-BCA3-05923626B0A6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pl-PL" dirty="0" smtClean="0"/>
              <a:t>Wszelkie prawa zastrzeżone © Ośrodek Rozwoju Edukacji w Warszawie | www.ore.edu.pl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1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9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85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2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BFBA-F620-4F9E-8FF7-3F332011B28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6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59D-47D2-491C-943B-AD5B824313D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4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1BAD-828C-4109-BCA3-05923626B0A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7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EE4F-C1D3-4035-9FA8-D7A92C441AE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CBF8-1FE2-429B-B707-9B02467A2C1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91E-67DC-4DD4-91A5-745EB8E04A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EE4F-C1D3-4035-9FA8-D7A92C441AE4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pl-PL" dirty="0" smtClean="0"/>
              <a:t>Wszelkie prawa zastrzeżone © Ośrodek Rozwoju Edukacji w Warszawie | www.ore.edu.pl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06D-4FEA-43C8-A5B2-F596A9A7EB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42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46E1-C8F1-4A79-91A2-AD03BD50D02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1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2C90-2A2D-4101-BDCF-57346574298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43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0DD5-A6E9-404C-BB3F-04ACF1763A3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43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BC60-3928-45A0-93F0-1DF977117B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CBF8-1FE2-429B-B707-9B02467A2C1F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pl-PL" dirty="0" smtClean="0"/>
              <a:t>Wszelkie prawa zastrzeżone © Ośrodek Rozwoju Edukacji w Warszawie | www.ore.edu.pl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91E-67DC-4DD4-91A5-745EB8E04A25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pl-PL" dirty="0" smtClean="0"/>
              <a:t>Wszelkie prawa zastrzeżone © Ośrodek Rozwoju Edukacji w Warszawie | www.ore.edu.pl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406D-4FEA-43C8-A5B2-F596A9A7EBF6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46E1-C8F1-4A79-91A2-AD03BD50D027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2C90-2A2D-4101-BDCF-573465742989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75BC-0D72-4657-85F4-5F67E801CA73}" type="datetime1">
              <a:rPr lang="pl-PL" smtClean="0"/>
              <a:t>2018-11-13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75BC-0D72-4657-85F4-5F67E801CA7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2018-11-13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quizizz.com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://insertmedia.office.microsoft.com/spiral-311612_960_720.png" TargetMode="External"/><Relationship Id="rId13" Type="http://schemas.openxmlformats.org/officeDocument/2006/relationships/hyperlink" Target="https://pixabay.com/pl/r%C4%99ce-gospodarstwa-kr%C4%85%C5%BCyna-705710/" TargetMode="External"/><Relationship Id="rId3" Type="http://schemas.openxmlformats.org/officeDocument/2006/relationships/hyperlink" Target="http://www.reformaedukacji.men.gov.pl/" TargetMode="External"/><Relationship Id="rId7" Type="http://schemas.openxmlformats.org/officeDocument/2006/relationships/hyperlink" Target="http://insertmedia.office.microsoft.com/statistics-754120_960_720%5b1" TargetMode="External"/><Relationship Id="rId12" Type="http://schemas.openxmlformats.org/officeDocument/2006/relationships/hyperlink" Target="https://pixabay.com/pl/ko%C5%82a-z%C4%99bate-bieg-ko%C5%82o-maszyny-2125169/" TargetMode="External"/><Relationship Id="rId2" Type="http://schemas.openxmlformats.org/officeDocument/2006/relationships/hyperlink" Target="https://cke.gov.pl/egzamin-osmoklasisty/arkusze/arkusze-pokazowe-grudzien-2017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insertmedia.office.microsoft.com/Interview-Transparent.png" TargetMode="External"/><Relationship Id="rId11" Type="http://schemas.openxmlformats.org/officeDocument/2006/relationships/hyperlink" Target="http://insertmedia.office.microsoft.com/flower_meadow_tulips_colorful_spring_nature_garden_flowers-1385279%5b1" TargetMode="External"/><Relationship Id="rId5" Type="http://schemas.openxmlformats.org/officeDocument/2006/relationships/hyperlink" Target="http://www.cke.gov.pl/" TargetMode="External"/><Relationship Id="rId10" Type="http://schemas.openxmlformats.org/officeDocument/2006/relationships/hyperlink" Target="https://pixabay.com/pl/ebook-tabletki-ekran-dotykowy-3106983/" TargetMode="External"/><Relationship Id="rId4" Type="http://schemas.openxmlformats.org/officeDocument/2006/relationships/hyperlink" Target="http://www.ore.edu.pl/" TargetMode="External"/><Relationship Id="rId9" Type="http://schemas.openxmlformats.org/officeDocument/2006/relationships/hyperlink" Target="https://pixabay.com/pl/zyski-dochody-biznesu-doch%C3%B3d-1953616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48148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Materiał szkoleniowy dla doradców metodycznych i konsultantów 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zakresu: język obcy nowożytny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Moduł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9" y="379667"/>
            <a:ext cx="2198252" cy="3191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" y="5730747"/>
            <a:ext cx="2386589" cy="755906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8" y="5730653"/>
            <a:ext cx="284506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728409" y="116633"/>
            <a:ext cx="8937191" cy="1127507"/>
            <a:chOff x="179513" y="116632"/>
            <a:chExt cx="6904093" cy="1614472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5424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Założenia </a:t>
              </a:r>
              <a:r>
                <a:rPr lang="pl-PL" sz="32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języka obcego nowożytnego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17587" y="5415985"/>
            <a:ext cx="9066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2151590"/>
              </p:ext>
            </p:extLst>
          </p:nvPr>
        </p:nvGraphicFramePr>
        <p:xfrm>
          <a:off x="656395" y="1374769"/>
          <a:ext cx="8917067" cy="475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10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358836" y="2716981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489826" y="4390363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 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099304" y="6092415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Rys.3</a:t>
            </a: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417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728409" y="116633"/>
            <a:ext cx="8937191" cy="1127507"/>
            <a:chOff x="179513" y="116632"/>
            <a:chExt cx="6904093" cy="1614472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5424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Założenia </a:t>
              </a:r>
              <a:r>
                <a:rPr lang="pl-PL" sz="32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języka obcego nowożytnego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17587" y="5415985"/>
            <a:ext cx="9066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5330491"/>
              </p:ext>
            </p:extLst>
          </p:nvPr>
        </p:nvGraphicFramePr>
        <p:xfrm>
          <a:off x="827369" y="1403287"/>
          <a:ext cx="8614981" cy="46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11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358836" y="2824703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Rys.4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391747" y="4409979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Rys.5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422210" y="5905662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Rys.6</a:t>
            </a:r>
          </a:p>
        </p:txBody>
      </p:sp>
      <p:sp>
        <p:nvSpPr>
          <p:cNvPr id="12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44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728409" y="116633"/>
            <a:ext cx="8937191" cy="1127507"/>
            <a:chOff x="179513" y="116632"/>
            <a:chExt cx="6904093" cy="1614472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5424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Założenia </a:t>
              </a:r>
              <a:r>
                <a:rPr lang="pl-PL" sz="32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języka obcego nowożytnego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17587" y="5415985"/>
            <a:ext cx="9066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95722395"/>
              </p:ext>
            </p:extLst>
          </p:nvPr>
        </p:nvGraphicFramePr>
        <p:xfrm>
          <a:off x="1729212" y="1339913"/>
          <a:ext cx="7351414" cy="426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12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87644" y="3323564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Rys.7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659232" y="5385207"/>
            <a:ext cx="47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Rys.8</a:t>
            </a: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8197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27465" y="462879"/>
            <a:ext cx="9086748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 </a:t>
              </a:r>
              <a:endParaRPr kumimoji="0" lang="pl-PL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688813"/>
              </p:ext>
            </p:extLst>
          </p:nvPr>
        </p:nvGraphicFramePr>
        <p:xfrm>
          <a:off x="2154724" y="1602464"/>
          <a:ext cx="6484293" cy="378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13</a:t>
            </a:fld>
            <a:endParaRPr lang="pl-PL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7272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27465" y="462879"/>
            <a:ext cx="9086748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 </a:t>
              </a:r>
              <a:endParaRPr kumimoji="0" lang="pl-PL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269740" y="1403187"/>
            <a:ext cx="1951196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3300"/>
                </a:solidFill>
                <a:latin typeface="Arial" charset="0"/>
              </a:rPr>
              <a:t>WIEDZA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420953" y="2042345"/>
            <a:ext cx="1939856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3300"/>
                </a:solidFill>
                <a:latin typeface="Arial" charset="0"/>
              </a:rPr>
              <a:t>RECEPCJA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281080" y="2641774"/>
            <a:ext cx="1939856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3300"/>
                </a:solidFill>
                <a:latin typeface="Arial" charset="0"/>
              </a:rPr>
              <a:t>PRODUKCJA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420953" y="3305121"/>
            <a:ext cx="1951196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3300"/>
                </a:solidFill>
                <a:latin typeface="Arial" charset="0"/>
              </a:rPr>
              <a:t>INTERAKCJA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269740" y="3937980"/>
            <a:ext cx="1939856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3300"/>
                </a:solidFill>
                <a:latin typeface="Arial" charset="0"/>
              </a:rPr>
              <a:t>MEDIACJA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33135" y="1766599"/>
            <a:ext cx="6207761" cy="551492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Znajomość środków językowych w zakresie określonych tematów</a:t>
            </a:r>
            <a:r>
              <a:rPr lang="pl-PL" altLang="pl-PL" sz="1600" dirty="0">
                <a:solidFill>
                  <a:srgbClr val="003300"/>
                </a:solidFill>
                <a:latin typeface="Arial" charset="0"/>
              </a:rPr>
              <a:t> 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154593" y="2426810"/>
            <a:ext cx="6207761" cy="541403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pl-PL" altLang="pl-PL" sz="1600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pl-PL" altLang="pl-PL" sz="1600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r>
              <a:rPr lang="pl-PL" altLang="pl-PL" sz="1600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Rozumienie wypowiedzi ustnych i pisemnych</a:t>
            </a:r>
          </a:p>
          <a:p>
            <a:pPr algn="ctr" eaLnBrk="1" hangingPunct="1"/>
            <a:endParaRPr lang="pl-PL" altLang="pl-PL" sz="1600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pl-PL" altLang="pl-PL" sz="1600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28083" y="3011477"/>
            <a:ext cx="6207761" cy="587288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solidFill>
                  <a:srgbClr val="003300"/>
                </a:solidFill>
                <a:latin typeface="Arial" charset="0"/>
              </a:rPr>
              <a:t>Tworzenie wypowiedzi ustnych i pisemnych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5287000" y="3700757"/>
            <a:ext cx="6207761" cy="567397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Reagowanie językowe w formie ustnej i pisemnej</a:t>
            </a:r>
            <a:r>
              <a:rPr lang="pl-PL" altLang="pl-PL" sz="1600" dirty="0">
                <a:solidFill>
                  <a:srgbClr val="003300"/>
                </a:solidFill>
                <a:latin typeface="Arial" charset="0"/>
              </a:rPr>
              <a:t> 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727465" y="4322426"/>
            <a:ext cx="6207761" cy="611435"/>
          </a:xfrm>
          <a:prstGeom prst="roundRect">
            <a:avLst>
              <a:gd name="adj" fmla="val 16667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Przetwarzanie wypowiedzi w formie ustnej i </a:t>
            </a:r>
            <a:r>
              <a:rPr lang="pl-PL" altLang="pl-PL" sz="1600" dirty="0">
                <a:solidFill>
                  <a:srgbClr val="003300"/>
                </a:solidFill>
                <a:latin typeface="Arial" charset="0"/>
              </a:rPr>
              <a:t>pisemnej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14</a:t>
            </a:fld>
            <a:endParaRPr lang="pl-PL"/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6532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27465" y="462879"/>
            <a:ext cx="9086748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 </a:t>
              </a:r>
              <a:endParaRPr kumimoji="0" lang="pl-PL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846462" y="1766599"/>
            <a:ext cx="4847860" cy="551492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 algn="ctr">
              <a:lnSpc>
                <a:spcPct val="115000"/>
              </a:lnSpc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Podstawowa wiedza kulturo- i realioznawcza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832609" y="2426809"/>
            <a:ext cx="4861712" cy="541403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 algn="ctr">
              <a:lnSpc>
                <a:spcPct val="115000"/>
              </a:lnSpc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Wrażliwość międzykulturowa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28081" y="3060927"/>
            <a:ext cx="4866239" cy="587288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latin typeface="Arial" charset="0"/>
              </a:rPr>
              <a:t>Samoocena i samodzielność w uczeniu się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846462" y="3782238"/>
            <a:ext cx="4866239" cy="567397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latin typeface="Arial" charset="0"/>
              </a:rPr>
              <a:t>Współdziałanie w grupie – prace projektowe</a:t>
            </a: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879916" y="2086075"/>
            <a:ext cx="4866239" cy="611435"/>
          </a:xfrm>
          <a:prstGeom prst="roundRect">
            <a:avLst>
              <a:gd name="adj" fmla="val 16667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latin typeface="Arial" charset="0"/>
              </a:rPr>
              <a:t>Korzystanie ze źródeł informacji w języku obcym 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5879915" y="2790225"/>
            <a:ext cx="4866239" cy="541403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 algn="ctr">
              <a:lnSpc>
                <a:spcPct val="115000"/>
              </a:lnSpc>
            </a:pPr>
            <a:endParaRPr lang="pl-PL" altLang="pl-PL" sz="1600" dirty="0">
              <a:latin typeface="Arial" charset="0"/>
            </a:endParaRPr>
          </a:p>
          <a:p>
            <a:pPr marL="457200" lvl="1" indent="0" algn="ctr">
              <a:lnSpc>
                <a:spcPct val="115000"/>
              </a:lnSpc>
            </a:pPr>
            <a:r>
              <a:rPr lang="pl-PL" altLang="pl-PL" sz="1600" dirty="0">
                <a:latin typeface="Arial" charset="0"/>
              </a:rPr>
              <a:t>Stosowanie strategii komunikacyjnych</a:t>
            </a:r>
          </a:p>
          <a:p>
            <a:pPr marL="457200" lvl="1" indent="0" algn="ctr">
              <a:lnSpc>
                <a:spcPct val="115000"/>
              </a:lnSpc>
            </a:pPr>
            <a:endParaRPr lang="pl-PL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/>
              <a:cs typeface="Calibri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5879916" y="3458099"/>
            <a:ext cx="4866239" cy="587288"/>
          </a:xfrm>
          <a:prstGeom prst="roundRect">
            <a:avLst>
              <a:gd name="adj" fmla="val 16667"/>
            </a:avLst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latin typeface="Arial" charset="0"/>
              </a:rPr>
              <a:t>Świadomość językowa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15</a:t>
            </a:fld>
            <a:endParaRPr lang="pl-PL"/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0583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994519"/>
            <a:chOff x="179513" y="116632"/>
            <a:chExt cx="6904093" cy="1364670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12926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</a:t>
              </a:r>
              <a:endParaRPr lang="pl-P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pl-PL" sz="2400" dirty="0">
                  <a:latin typeface="Arial" panose="020B0604020202020204" pitchFamily="34" charset="0"/>
                  <a:cs typeface="Arial" panose="020B0604020202020204" pitchFamily="34" charset="0"/>
                </a:rPr>
                <a:t>Cele kształcenia - wymagania ogólne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94176"/>
              </p:ext>
            </p:extLst>
          </p:nvPr>
        </p:nvGraphicFramePr>
        <p:xfrm>
          <a:off x="1561448" y="2343087"/>
          <a:ext cx="8118792" cy="389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99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Znajomość środków językowych.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44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pl-P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edukacyjny: klasy IV-VI</a:t>
                      </a:r>
                      <a:endParaRPr lang="pl-P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II.1. (II etap edukacyjny klasy IV-VIII)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64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Uczeń posługuje się </a:t>
                      </a:r>
                      <a:r>
                        <a:rPr lang="pl-PL" sz="1800" b="1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bardzo podstawowym</a:t>
                      </a:r>
                      <a:r>
                        <a:rPr lang="pl-PL" sz="180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zasobem środków językowych (leksykalnych, gramatycznych, ortograficznych oraz fonetycznych), umożliwiającym realizację pozostałych wymagań ogólnych w zakresie tematów wskazanych w wymaganiach szczegółowych.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Uczeń posługuje się </a:t>
                      </a:r>
                      <a:r>
                        <a:rPr lang="pl-PL" sz="18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podstawowym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zasobem środków językowych 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(leksykalnych, gramatycznych, ortograficznych oraz fonetycznych), 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umożliwiającym realizację pozostałych wymagań ogólnych w zakresie tematów wskazanych w wymaganiach szczegółowych.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16</a:t>
            </a:fld>
            <a:endParaRPr lang="pl-PL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0257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994519"/>
            <a:chOff x="179513" y="116632"/>
            <a:chExt cx="6904093" cy="1364670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12926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</a:t>
              </a:r>
              <a:endParaRPr lang="pl-P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pl-PL" sz="2400" dirty="0">
                  <a:latin typeface="Arial" panose="020B0604020202020204" pitchFamily="34" charset="0"/>
                  <a:cs typeface="Arial" panose="020B0604020202020204" pitchFamily="34" charset="0"/>
                </a:rPr>
                <a:t>Cele kształcenia - wymagania ogólne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86749"/>
              </p:ext>
            </p:extLst>
          </p:nvPr>
        </p:nvGraphicFramePr>
        <p:xfrm>
          <a:off x="1561448" y="2388354"/>
          <a:ext cx="8118792" cy="356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1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Rozumienie wypowiedzi.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44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pl-P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edukacyjny: klasy IV-VI</a:t>
                      </a:r>
                      <a:endParaRPr lang="pl-P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II.1. (II etap edukacyjny klasy IV-VIII)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64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Uczeń rozumie </a:t>
                      </a:r>
                      <a:r>
                        <a:rPr lang="pl-PL" sz="1800" b="1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bardzo proste i krótkie </a:t>
                      </a:r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wypowiedzi ustne artykułowane wyraźnie i powoli, w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standardowej odmianie języka, a także </a:t>
                      </a:r>
                      <a:r>
                        <a:rPr lang="pl-PL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krótkie i proste </a:t>
                      </a:r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wypowiedzi pisemne w zakresie opisanym w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wymaganiach szczegółowych.</a:t>
                      </a:r>
                    </a:p>
                    <a:p>
                      <a:endParaRPr lang="pl-P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Uczeń rozumie </a:t>
                      </a:r>
                      <a:r>
                        <a:rPr lang="pl-PL" sz="18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proste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wypowiedzi ustne artykułowane wyraźnie, w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standardowej odmianie języka, a także 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proste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wypowiedzi pisemne, 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zakresie opisanym w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wymaganiach szczegółowych.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17</a:t>
            </a:fld>
            <a:endParaRPr lang="pl-PL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9972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1345139"/>
            <a:chOff x="179513" y="116632"/>
            <a:chExt cx="6904093" cy="1845787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177377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</a:t>
              </a:r>
              <a:endParaRPr lang="pl-P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pl-PL" sz="2400" dirty="0">
                  <a:latin typeface="Arial" panose="020B0604020202020204" pitchFamily="34" charset="0"/>
                  <a:cs typeface="Arial" panose="020B0604020202020204" pitchFamily="34" charset="0"/>
                </a:rPr>
                <a:t>Cele kształcenia - wymagania </a:t>
              </a:r>
              <a:r>
                <a:rPr lang="pl-P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szczegółowe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kern="0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47208"/>
              </p:ext>
            </p:extLst>
          </p:nvPr>
        </p:nvGraphicFramePr>
        <p:xfrm>
          <a:off x="996296" y="2166695"/>
          <a:ext cx="8683944" cy="401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2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III. Tworzenie wypowiedzi.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etap edukacyjny:</a:t>
                      </a:r>
                      <a:r>
                        <a:rPr lang="pl-PL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klasy IV-VI</a:t>
                      </a:r>
                      <a:r>
                        <a:rPr lang="pl-P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I.1. (I</a:t>
                      </a:r>
                      <a:r>
                        <a:rPr lang="pl-P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edukacyjny klasy I-III)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II.1. (II etap edukacyjny</a:t>
                      </a:r>
                    </a:p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IV-VIII)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opisuje ludzi, przedmioty, miejsca;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opowiada o czynnościach życia codziennego;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przedstawia swoje upodobania i uczucia.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przepisuje wyrazy i proste zdania;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pisze pojedyncze wyrazy i zwroty;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pisze bardzo proste i krótkie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zdania według wzoru i samodzielnie.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opisuje ludzi, przedmioty, miejsca i zjawiska;</a:t>
                      </a:r>
                    </a:p>
                    <a:p>
                      <a:r>
                        <a:rPr lang="pl-PL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opowiada o czynnościach, doświadczeniach</a:t>
                      </a:r>
                    </a:p>
                    <a:p>
                      <a:r>
                        <a:rPr lang="pl-PL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wydarzeniach z przeszłości i teraźniejszości;</a:t>
                      </a:r>
                    </a:p>
                    <a:p>
                      <a:r>
                        <a:rPr lang="pl-PL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przedstawia fakty z przeszłości i teraźniejszości;</a:t>
                      </a:r>
                    </a:p>
                    <a:p>
                      <a:r>
                        <a:rPr lang="pl-PL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przedstawia intencje, marzenia, nadzieje i plany na przyszłość;</a:t>
                      </a:r>
                    </a:p>
                    <a:p>
                      <a:r>
                        <a:rPr lang="pl-PL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opisuje upodobania;</a:t>
                      </a:r>
                    </a:p>
                    <a:p>
                      <a:r>
                        <a:rPr lang="pl-PL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wyraża i uzasadnia swoje opinie, przedstawia opinie innych osób;</a:t>
                      </a:r>
                    </a:p>
                    <a:p>
                      <a:r>
                        <a:rPr lang="pl-PL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wyraża uczucia i emocje;</a:t>
                      </a:r>
                    </a:p>
                    <a:p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8) stosuje formalny lub nieformalny styl wypowiedzi adekwatnie do sytuacji.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18</a:t>
            </a:fld>
            <a:endParaRPr lang="pl-PL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7055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873990"/>
            <a:chOff x="179513" y="116632"/>
            <a:chExt cx="6904093" cy="1463810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39"/>
              <a:ext cx="6832915" cy="13918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z języka obcego nowożytnego </a:t>
              </a:r>
            </a:p>
            <a:p>
              <a:pPr>
                <a:defRPr/>
              </a:pPr>
              <a:r>
                <a:rPr lang="pl-PL" sz="2400" dirty="0">
                  <a:latin typeface="Arial" panose="020B0604020202020204" pitchFamily="34" charset="0"/>
                  <a:cs typeface="Arial" panose="020B0604020202020204" pitchFamily="34" charset="0"/>
                </a:rPr>
                <a:t>Cele kształcenia - wymagania </a:t>
              </a:r>
              <a:r>
                <a:rPr lang="pl-P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szczegółowe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62447"/>
              </p:ext>
            </p:extLst>
          </p:nvPr>
        </p:nvGraphicFramePr>
        <p:xfrm>
          <a:off x="996296" y="1939453"/>
          <a:ext cx="8683944" cy="388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693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etap edukacyjny</a:t>
                      </a:r>
                      <a:r>
                        <a:rPr lang="pl-P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klasy IV-VI</a:t>
                      </a: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II.1. (II etap edukacyjny klasy IV-VIII)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0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Uczeń korzysta ze źródeł informacji w języku obcym (np. z encyklopedii, mediów), również za pomocą technologii informacyjno-komunikacyjnych.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Uczeń stosuje strategie komunikacyjne (np. domyślanie się znaczenia wyrazów z kontekstu, rozumienie tekstu zawierającego nieznane słowa i zwroty).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Uczeń posiada świadomość językową (np. podobieństw i różnic między językami).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Uczeń korzysta ze źródeł informacji w języku obcym (np. z encyklopedii, mediów, instrukcji obsługi), również za pomocą technologii informacyjno-komunikacyjnych.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 Uczeń stosuje strategie komunikacyjne (np. domyślanie się znaczenia wyrazów z kontekstu, identyfikowanie słów kluczy lub internacjonalizmów) i strategie kompensacyjne, w przypadku gdy nie zna lub nie pamięta wyrazu (np. upraszczanie formy wypowiedzi, zastępowanie innym wyrazem, opis, wykorzystywanie środków niewerbalnych).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 Uczeń posiada świadomość językową (np. podobieństw i różnic między językami).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19</a:t>
            </a:fld>
            <a:endParaRPr lang="pl-PL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7005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7440" y="1919334"/>
            <a:ext cx="9503410" cy="2815271"/>
          </a:xfrm>
        </p:spPr>
        <p:txBody>
          <a:bodyPr>
            <a:no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 nowej podstawy programowej z języka obcego nowożytnego w szkole podstawowej. </a:t>
            </a:r>
            <a:b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egzaminie ósmoklasisty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641602" y="461727"/>
            <a:ext cx="6075218" cy="9212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Tematyka Modułu I</a:t>
            </a: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1100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8463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728409" y="116633"/>
            <a:ext cx="8937191" cy="1127507"/>
            <a:chOff x="179513" y="116632"/>
            <a:chExt cx="6904093" cy="1614472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5424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Założenia </a:t>
              </a:r>
              <a:r>
                <a:rPr lang="pl-PL" sz="32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języka obcego</a:t>
              </a:r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728409" y="1485788"/>
            <a:ext cx="9279142" cy="4249027"/>
            <a:chOff x="298855" y="2664546"/>
            <a:chExt cx="7944227" cy="2988690"/>
          </a:xfrm>
          <a:blipFill>
            <a:blip r:embed="rId2"/>
            <a:tile tx="0" ty="0" sx="100000" sy="100000" flip="none" algn="tl"/>
          </a:blipFill>
        </p:grpSpPr>
        <p:sp>
          <p:nvSpPr>
            <p:cNvPr id="59" name="Prostokąt 58"/>
            <p:cNvSpPr/>
            <p:nvPr/>
          </p:nvSpPr>
          <p:spPr>
            <a:xfrm>
              <a:off x="298855" y="3528642"/>
              <a:ext cx="7933806" cy="953444"/>
            </a:xfrm>
            <a:prstGeom prst="rect">
              <a:avLst/>
            </a:prstGeom>
            <a:grpFill/>
            <a:ln w="12700" cap="flat" cmpd="sng" algn="ctr">
              <a:solidFill>
                <a:srgbClr val="0000CC"/>
              </a:solidFill>
              <a:prstDash val="solid"/>
            </a:ln>
            <a:effectLst/>
          </p:spPr>
          <p:txBody>
            <a:bodyPr anchor="t"/>
            <a:lstStyle/>
            <a:p>
              <a:pPr>
                <a:defRPr/>
              </a:pPr>
              <a:endParaRPr lang="pl-PL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298855" y="2664546"/>
              <a:ext cx="7938757" cy="634402"/>
            </a:xfrm>
            <a:prstGeom prst="rect">
              <a:avLst/>
            </a:prstGeom>
            <a:grp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pl-PL" b="1" kern="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304325" y="4797752"/>
              <a:ext cx="7938757" cy="855484"/>
            </a:xfrm>
            <a:prstGeom prst="rect">
              <a:avLst/>
            </a:prstGeom>
            <a:grpFill/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pl-PL" b="1" kern="0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828546" y="1749332"/>
            <a:ext cx="9066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Skuteczne porozumiewanie się (w mowie i w piśmie) oraz ciągłe doskonalenia poprawności językowej.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4797" y="3068865"/>
            <a:ext cx="92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Rozszerzenie katalogu nauczanych umiejętności z zakresu reagowania językowego, tzn. prowadzenia rozmów (w formie ustnej lub pisemnej).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8581" y="4803527"/>
            <a:ext cx="924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Mediacja językowa, czyli umiejętność przetwarzania językowego, tzn. przekazywania informacji zawartych w danym tekście w inny sposób lub w innej formie</a:t>
            </a:r>
            <a:r>
              <a:rPr lang="pl-PL" dirty="0"/>
              <a:t>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20</a:t>
            </a:fld>
            <a:endParaRPr lang="pl-PL"/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224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</a:t>
            </a:r>
          </a:p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Egzamin ósmoklasisty w systemie edukacji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1B4E11B5-1FB4-4FC9-9DC6-8D85CF5A66EF}"/>
              </a:ext>
            </a:extLst>
          </p:cNvPr>
          <p:cNvGrpSpPr/>
          <p:nvPr/>
        </p:nvGrpSpPr>
        <p:grpSpPr>
          <a:xfrm>
            <a:off x="1163757" y="2402122"/>
            <a:ext cx="9586370" cy="2857941"/>
            <a:chOff x="80644" y="1000963"/>
            <a:chExt cx="9063356" cy="2263417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E364655C-D578-4C7E-8777-E5876F58E908}"/>
                </a:ext>
              </a:extLst>
            </p:cNvPr>
            <p:cNvGrpSpPr/>
            <p:nvPr/>
          </p:nvGrpSpPr>
          <p:grpSpPr>
            <a:xfrm>
              <a:off x="94372" y="1000963"/>
              <a:ext cx="9049628" cy="602525"/>
              <a:chOff x="94372" y="3853995"/>
              <a:chExt cx="9049628" cy="602525"/>
            </a:xfrm>
          </p:grpSpPr>
          <p:cxnSp>
            <p:nvCxnSpPr>
              <p:cNvPr id="23" name="Łącznik prosty ze strzałką 22">
                <a:extLst>
                  <a:ext uri="{FF2B5EF4-FFF2-40B4-BE49-F238E27FC236}">
                    <a16:creationId xmlns:a16="http://schemas.microsoft.com/office/drawing/2014/main" id="{EE06D576-070D-489B-B453-3CDA356F6E29}"/>
                  </a:ext>
                </a:extLst>
              </p:cNvPr>
              <p:cNvCxnSpPr/>
              <p:nvPr/>
            </p:nvCxnSpPr>
            <p:spPr>
              <a:xfrm>
                <a:off x="107504" y="4007148"/>
                <a:ext cx="9036496" cy="592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B54EDF14-B99F-4E44-A5B4-B4A309E2173D}"/>
                  </a:ext>
                </a:extLst>
              </p:cNvPr>
              <p:cNvCxnSpPr/>
              <p:nvPr/>
            </p:nvCxnSpPr>
            <p:spPr>
              <a:xfrm>
                <a:off x="256855" y="3870779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0DC77736-5314-4F64-A309-7BC9D873E203}"/>
                  </a:ext>
                </a:extLst>
              </p:cNvPr>
              <p:cNvCxnSpPr/>
              <p:nvPr/>
            </p:nvCxnSpPr>
            <p:spPr>
              <a:xfrm>
                <a:off x="1691680" y="3853995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8AB8FD29-395E-44EE-82BF-A47668ED51AB}"/>
                  </a:ext>
                </a:extLst>
              </p:cNvPr>
              <p:cNvCxnSpPr/>
              <p:nvPr/>
            </p:nvCxnSpPr>
            <p:spPr>
              <a:xfrm>
                <a:off x="3142095" y="3898738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8C7BBB06-0CD1-43BB-9D77-52E69750B311}"/>
                  </a:ext>
                </a:extLst>
              </p:cNvPr>
              <p:cNvCxnSpPr/>
              <p:nvPr/>
            </p:nvCxnSpPr>
            <p:spPr>
              <a:xfrm>
                <a:off x="4572000" y="3888230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CB45DFC0-1FFA-4F89-9ABC-67D3E05D17B2}"/>
                  </a:ext>
                </a:extLst>
              </p:cNvPr>
              <p:cNvCxnSpPr/>
              <p:nvPr/>
            </p:nvCxnSpPr>
            <p:spPr>
              <a:xfrm>
                <a:off x="601216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A037D709-30B3-46DE-8E51-E008DC963464}"/>
                  </a:ext>
                </a:extLst>
              </p:cNvPr>
              <p:cNvCxnSpPr/>
              <p:nvPr/>
            </p:nvCxnSpPr>
            <p:spPr>
              <a:xfrm>
                <a:off x="745232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32D61023-6F49-4167-866D-20FC4C0DA095}"/>
                  </a:ext>
                </a:extLst>
              </p:cNvPr>
              <p:cNvSpPr txBox="1"/>
              <p:nvPr/>
            </p:nvSpPr>
            <p:spPr>
              <a:xfrm>
                <a:off x="94372" y="4162428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2017/2018</a:t>
                </a: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42820257-6BE4-4C65-91B6-94629F585AD9}"/>
                  </a:ext>
                </a:extLst>
              </p:cNvPr>
              <p:cNvSpPr txBox="1"/>
              <p:nvPr/>
            </p:nvSpPr>
            <p:spPr>
              <a:xfrm>
                <a:off x="1259632" y="4160113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2018/2019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B085B25B-A9BD-4948-AAFA-15FD77C678AB}"/>
                  </a:ext>
                </a:extLst>
              </p:cNvPr>
              <p:cNvSpPr txBox="1"/>
              <p:nvPr/>
            </p:nvSpPr>
            <p:spPr>
              <a:xfrm>
                <a:off x="2740982" y="4164391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2019/2020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DD2C0986-5DEE-4FAF-9355-F3B6B3869E66}"/>
                  </a:ext>
                </a:extLst>
              </p:cNvPr>
              <p:cNvSpPr txBox="1"/>
              <p:nvPr/>
            </p:nvSpPr>
            <p:spPr>
              <a:xfrm>
                <a:off x="4160547" y="4149561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2020/2021</a:t>
                </a: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41B38D42-6239-421D-89AA-905A77E7B565}"/>
                  </a:ext>
                </a:extLst>
              </p:cNvPr>
              <p:cNvSpPr txBox="1"/>
              <p:nvPr/>
            </p:nvSpPr>
            <p:spPr>
              <a:xfrm>
                <a:off x="5580112" y="4179521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2021/2022</a:t>
                </a: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C910A4B0-28D0-4297-8559-43F312A723C3}"/>
                  </a:ext>
                </a:extLst>
              </p:cNvPr>
              <p:cNvSpPr txBox="1"/>
              <p:nvPr/>
            </p:nvSpPr>
            <p:spPr>
              <a:xfrm>
                <a:off x="7020272" y="4162428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2022/2023</a:t>
                </a: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44028708-890C-41D5-8DA9-FE609B363BE6}"/>
                  </a:ext>
                </a:extLst>
              </p:cNvPr>
              <p:cNvSpPr txBox="1"/>
              <p:nvPr/>
            </p:nvSpPr>
            <p:spPr>
              <a:xfrm>
                <a:off x="8214161" y="4154383"/>
                <a:ext cx="843501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charset="0"/>
                    <a:ea typeface="Lato" panose="020F0502020204030203" pitchFamily="34" charset="0"/>
                    <a:cs typeface="Times New Roman" panose="02020603050405020304" pitchFamily="18" charset="0"/>
                  </a:rPr>
                  <a:t>2023/2024</a:t>
                </a:r>
              </a:p>
            </p:txBody>
          </p: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37E77109-29B0-4AE2-BC11-5A8DC6AE9297}"/>
                  </a:ext>
                </a:extLst>
              </p:cNvPr>
              <p:cNvCxnSpPr/>
              <p:nvPr/>
            </p:nvCxnSpPr>
            <p:spPr>
              <a:xfrm>
                <a:off x="8890110" y="3888230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12B00214-55E7-4097-8DD0-C8B633BC1805}"/>
                </a:ext>
              </a:extLst>
            </p:cNvPr>
            <p:cNvSpPr/>
            <p:nvPr/>
          </p:nvSpPr>
          <p:spPr>
            <a:xfrm>
              <a:off x="80644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VII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CFC1614D-8E16-46BF-B7F4-3E75F6470D53}"/>
                </a:ext>
              </a:extLst>
            </p:cNvPr>
            <p:cNvSpPr/>
            <p:nvPr/>
          </p:nvSpPr>
          <p:spPr>
            <a:xfrm>
              <a:off x="1259632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VIII</a:t>
              </a:r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460C769F-4B33-44BF-85D3-09F34806F8AE}"/>
                </a:ext>
              </a:extLst>
            </p:cNvPr>
            <p:cNvGrpSpPr/>
            <p:nvPr/>
          </p:nvGrpSpPr>
          <p:grpSpPr>
            <a:xfrm>
              <a:off x="1259632" y="2320288"/>
              <a:ext cx="936104" cy="892688"/>
              <a:chOff x="1259632" y="2425266"/>
              <a:chExt cx="936104" cy="892688"/>
            </a:xfrm>
          </p:grpSpPr>
          <p:pic>
            <p:nvPicPr>
              <p:cNvPr id="21" name="Obraz 20">
                <a:extLst>
                  <a:ext uri="{FF2B5EF4-FFF2-40B4-BE49-F238E27FC236}">
                    <a16:creationId xmlns:a16="http://schemas.microsoft.com/office/drawing/2014/main" id="{4395B71C-CEAB-4BA0-8136-D7D812E49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0" t="22726" r="71350" b="22726"/>
              <a:stretch/>
            </p:blipFill>
            <p:spPr>
              <a:xfrm>
                <a:off x="1259632" y="2425266"/>
                <a:ext cx="936104" cy="648072"/>
              </a:xfrm>
              <a:prstGeom prst="rect">
                <a:avLst/>
              </a:prstGeom>
            </p:spPr>
          </p:pic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C3B0BF31-9253-437D-903A-3B11983F5A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6" t="22726" r="6689" b="22726"/>
              <a:stretch/>
            </p:blipFill>
            <p:spPr>
              <a:xfrm>
                <a:off x="1287045" y="3107626"/>
                <a:ext cx="864096" cy="210328"/>
              </a:xfrm>
              <a:prstGeom prst="rect">
                <a:avLst/>
              </a:prstGeom>
            </p:spPr>
          </p:pic>
        </p:grp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A1D154D1-2847-403A-BD19-6CF0CB3CC398}"/>
                </a:ext>
              </a:extLst>
            </p:cNvPr>
            <p:cNvSpPr txBox="1"/>
            <p:nvPr/>
          </p:nvSpPr>
          <p:spPr>
            <a:xfrm>
              <a:off x="2096309" y="2255304"/>
              <a:ext cx="18117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obcy nowożytny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61C75E1E-117D-4E38-A3FF-BC97C0888886}"/>
                </a:ext>
              </a:extLst>
            </p:cNvPr>
            <p:cNvSpPr txBox="1"/>
            <p:nvPr/>
          </p:nvSpPr>
          <p:spPr>
            <a:xfrm>
              <a:off x="5580111" y="2094829"/>
              <a:ext cx="26340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charset="0"/>
                  <a:cs typeface="Arial" charset="0"/>
                </a:rPr>
                <a:t>język obcy nowożytny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przedmiot do wyboru: biologia, chemia, fizyka, geografia, historia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600166"/>
            <a:chOff x="179513" y="116632"/>
            <a:chExt cx="6904093" cy="60016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6280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000" b="1" i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</a:t>
              </a:r>
              <a:r>
                <a:rPr lang="pl-PL" sz="3000" b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 egzamin ósmoklasisty 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6142685"/>
              </p:ext>
            </p:extLst>
          </p:nvPr>
        </p:nvGraphicFramePr>
        <p:xfrm>
          <a:off x="972744" y="8735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22</a:t>
            </a:fld>
            <a:endParaRPr lang="pl-PL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3655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graphicEl>
                                              <a:dgm id="{ECEA75C4-4397-44B7-9907-FBCB6129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ECEA75C4-4397-44B7-9907-FBCB6129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ECEA75C4-4397-44B7-9907-FBCB6129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graphicEl>
                                              <a:dgm id="{ECEA75C4-4397-44B7-9907-FBCB6129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3">
                                            <p:graphicEl>
                                              <a:dgm id="{3395571B-6F7A-4B1D-BDF5-CFC7F0F63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graphicEl>
                                              <a:dgm id="{3395571B-6F7A-4B1D-BDF5-CFC7F0F63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graphicEl>
                                              <a:dgm id="{3395571B-6F7A-4B1D-BDF5-CFC7F0F63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graphicEl>
                                              <a:dgm id="{3395571B-6F7A-4B1D-BDF5-CFC7F0F63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3">
                                            <p:graphicEl>
                                              <a:dgm id="{B56F5FF8-E8C2-40C2-9582-A15673C8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graphicEl>
                                              <a:dgm id="{B56F5FF8-E8C2-40C2-9582-A15673C8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graphicEl>
                                              <a:dgm id="{B56F5FF8-E8C2-40C2-9582-A15673C8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graphicEl>
                                              <a:dgm id="{B56F5FF8-E8C2-40C2-9582-A15673C8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69" y="426875"/>
            <a:ext cx="9127391" cy="656783"/>
            <a:chOff x="179512" y="116632"/>
            <a:chExt cx="3612870" cy="656783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3" y="116632"/>
              <a:ext cx="3536419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2" y="188640"/>
              <a:ext cx="3532113" cy="584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200" b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</a:t>
              </a: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00808833"/>
              </p:ext>
            </p:extLst>
          </p:nvPr>
        </p:nvGraphicFramePr>
        <p:xfrm>
          <a:off x="903442" y="775967"/>
          <a:ext cx="94006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23</a:t>
            </a:fld>
            <a:endParaRPr lang="pl-PL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1026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69" y="426875"/>
            <a:ext cx="8909677" cy="656783"/>
            <a:chOff x="179512" y="116632"/>
            <a:chExt cx="3612870" cy="656783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3" y="116632"/>
              <a:ext cx="3536419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2" y="188640"/>
              <a:ext cx="3532113" cy="584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200" b="1" kern="0" noProof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</a:t>
              </a: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80199881"/>
              </p:ext>
            </p:extLst>
          </p:nvPr>
        </p:nvGraphicFramePr>
        <p:xfrm>
          <a:off x="903442" y="775967"/>
          <a:ext cx="94006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24</a:t>
            </a:fld>
            <a:endParaRPr lang="pl-PL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0170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87172" y="426875"/>
            <a:ext cx="9086748" cy="595228"/>
            <a:chOff x="179513" y="116632"/>
            <a:chExt cx="6904093" cy="595228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– przedmioty obowiązkowe</a:t>
              </a:r>
            </a:p>
          </p:txBody>
        </p:sp>
      </p:grpSp>
      <p:graphicFrame>
        <p:nvGraphicFramePr>
          <p:cNvPr id="9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70426"/>
              </p:ext>
            </p:extLst>
          </p:nvPr>
        </p:nvGraphicFramePr>
        <p:xfrm>
          <a:off x="199175" y="1367073"/>
          <a:ext cx="10354761" cy="421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6992750"/>
              </p:ext>
            </p:extLst>
          </p:nvPr>
        </p:nvGraphicFramePr>
        <p:xfrm>
          <a:off x="1501669" y="1044943"/>
          <a:ext cx="8792122" cy="512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02684" y="345393"/>
            <a:ext cx="9086748" cy="595228"/>
            <a:chOff x="179513" y="116632"/>
            <a:chExt cx="6904093" cy="595228"/>
          </a:xfrm>
        </p:grpSpPr>
        <p:sp>
          <p:nvSpPr>
            <p:cNvPr id="8" name="pole tekstowe 7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79513" y="188640"/>
              <a:ext cx="6832915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– przedmioty do wyboru</a:t>
              </a:r>
            </a:p>
          </p:txBody>
        </p:sp>
      </p:grp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0001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5982112"/>
              </p:ext>
            </p:extLst>
          </p:nvPr>
        </p:nvGraphicFramePr>
        <p:xfrm>
          <a:off x="844551" y="1193073"/>
          <a:ext cx="9720843" cy="467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Łącznik prosty 3"/>
          <p:cNvCxnSpPr/>
          <p:nvPr/>
        </p:nvCxnSpPr>
        <p:spPr>
          <a:xfrm flipH="1">
            <a:off x="291592" y="4846652"/>
            <a:ext cx="9757752" cy="0"/>
          </a:xfrm>
          <a:prstGeom prst="line">
            <a:avLst/>
          </a:prstGeom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91592" y="85303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 Light" panose="020F0302020204030204"/>
              </a:rPr>
              <a:t>OD 2019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3B0F75B-9356-4C11-B89D-BB2BDD1A1020}"/>
              </a:ext>
            </a:extLst>
          </p:cNvPr>
          <p:cNvSpPr txBox="1"/>
          <p:nvPr/>
        </p:nvSpPr>
        <p:spPr>
          <a:xfrm>
            <a:off x="291593" y="4978982"/>
            <a:ext cx="29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alibri Light" panose="020F0302020204030204"/>
              </a:rPr>
              <a:t>OD 2022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19" y="206120"/>
            <a:ext cx="9236241" cy="816935"/>
          </a:xfrm>
          <a:prstGeom prst="rect">
            <a:avLst/>
          </a:prstGeom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2140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32524"/>
              </p:ext>
            </p:extLst>
          </p:nvPr>
        </p:nvGraphicFramePr>
        <p:xfrm>
          <a:off x="632459" y="1236618"/>
          <a:ext cx="9695905" cy="39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trzałka w prawo 1"/>
          <p:cNvSpPr/>
          <p:nvPr/>
        </p:nvSpPr>
        <p:spPr>
          <a:xfrm>
            <a:off x="2815244" y="4114404"/>
            <a:ext cx="5951913" cy="57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43" y="263971"/>
            <a:ext cx="9717866" cy="658425"/>
          </a:xfrm>
          <a:prstGeom prst="rect">
            <a:avLst/>
          </a:prstGeom>
        </p:spPr>
      </p:pic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7862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585573"/>
              </p:ext>
            </p:extLst>
          </p:nvPr>
        </p:nvGraphicFramePr>
        <p:xfrm>
          <a:off x="609600" y="274638"/>
          <a:ext cx="876953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43682"/>
              </p:ext>
            </p:extLst>
          </p:nvPr>
        </p:nvGraphicFramePr>
        <p:xfrm>
          <a:off x="623392" y="1924593"/>
          <a:ext cx="10972800" cy="42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a podstawa programowa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1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34684" y="426875"/>
            <a:ext cx="4608511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Podstawa prawna</a:t>
              </a: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5646744" y="1157401"/>
            <a:ext cx="3563774" cy="45365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467544" y="1268760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lutego 2017 r. </a:t>
            </a: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47766" y="5101303"/>
            <a:ext cx="36004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Weszło w życie 1 września 2017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</a:t>
            </a:fld>
            <a:endParaRPr lang="pl-PL" dirty="0"/>
          </a:p>
        </p:txBody>
      </p:sp>
      <p:sp>
        <p:nvSpPr>
          <p:cNvPr id="12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799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57051" y="1274774"/>
            <a:ext cx="9864635" cy="4912395"/>
            <a:chOff x="467544" y="1629722"/>
            <a:chExt cx="7920887" cy="4525041"/>
          </a:xfrm>
        </p:grpSpPr>
        <p:sp>
          <p:nvSpPr>
            <p:cNvPr id="3" name="Dowolny kształt 2"/>
            <p:cNvSpPr/>
            <p:nvPr/>
          </p:nvSpPr>
          <p:spPr>
            <a:xfrm rot="21600000">
              <a:off x="776256" y="1629722"/>
              <a:ext cx="7612175" cy="1100881"/>
            </a:xfrm>
            <a:custGeom>
              <a:avLst/>
              <a:gdLst>
                <a:gd name="connsiteX0" fmla="*/ 0 w 7612175"/>
                <a:gd name="connsiteY0" fmla="*/ 0 h 1100879"/>
                <a:gd name="connsiteX1" fmla="*/ 7061736 w 7612175"/>
                <a:gd name="connsiteY1" fmla="*/ 0 h 1100879"/>
                <a:gd name="connsiteX2" fmla="*/ 7612175 w 7612175"/>
                <a:gd name="connsiteY2" fmla="*/ 550440 h 1100879"/>
                <a:gd name="connsiteX3" fmla="*/ 7061736 w 7612175"/>
                <a:gd name="connsiteY3" fmla="*/ 1100879 h 1100879"/>
                <a:gd name="connsiteX4" fmla="*/ 0 w 7612175"/>
                <a:gd name="connsiteY4" fmla="*/ 1100879 h 1100879"/>
                <a:gd name="connsiteX5" fmla="*/ 0 w 7612175"/>
                <a:gd name="connsiteY5" fmla="*/ 0 h 11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2175" h="1100879">
                  <a:moveTo>
                    <a:pt x="7612175" y="1100878"/>
                  </a:moveTo>
                  <a:lnTo>
                    <a:pt x="550439" y="1100878"/>
                  </a:lnTo>
                  <a:lnTo>
                    <a:pt x="0" y="550439"/>
                  </a:lnTo>
                  <a:lnTo>
                    <a:pt x="550439" y="1"/>
                  </a:lnTo>
                  <a:lnTo>
                    <a:pt x="7612175" y="1"/>
                  </a:lnTo>
                  <a:lnTo>
                    <a:pt x="7612175" y="1100878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864" tIns="68581" rIns="128016" bIns="6858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Zadania egzaminacyjne będą sprawdzały poziom opanowania umiejętności opisanych w następujących treściach nauczania - </a:t>
              </a:r>
              <a:r>
                <a:rPr lang="pl-PL" sz="2400" b="1" dirty="0">
                  <a:solidFill>
                    <a:srgbClr val="44546A">
                      <a:lumMod val="50000"/>
                    </a:srgbClr>
                  </a:solidFill>
                </a:rPr>
                <a:t>wymaganiach szczegółowych </a:t>
              </a:r>
              <a:r>
                <a:rPr lang="pl-PL" sz="2400" b="1" dirty="0" smtClean="0">
                  <a:solidFill>
                    <a:srgbClr val="44546A">
                      <a:lumMod val="50000"/>
                    </a:srgbClr>
                  </a:solidFill>
                </a:rPr>
                <a:t>I.1 </a:t>
              </a:r>
              <a:r>
                <a:rPr lang="pl-PL" sz="2400" b="1" dirty="0">
                  <a:solidFill>
                    <a:srgbClr val="44546A">
                      <a:lumMod val="50000"/>
                    </a:srgbClr>
                  </a:solidFill>
                </a:rPr>
                <a:t>– </a:t>
              </a:r>
              <a:r>
                <a:rPr lang="pl-PL" sz="2400" b="1" dirty="0" smtClean="0">
                  <a:solidFill>
                    <a:srgbClr val="44546A">
                      <a:lumMod val="50000"/>
                    </a:srgbClr>
                  </a:solidFill>
                </a:rPr>
                <a:t>I.14 </a:t>
              </a:r>
              <a:r>
                <a:rPr lang="pl-PL" sz="2400" b="1" dirty="0">
                  <a:solidFill>
                    <a:srgbClr val="44546A">
                      <a:lumMod val="50000"/>
                    </a:srgbClr>
                  </a:solidFill>
                </a:rPr>
                <a:t>(pp. II.1.): </a:t>
              </a:r>
            </a:p>
          </p:txBody>
        </p:sp>
        <p:sp>
          <p:nvSpPr>
            <p:cNvPr id="6" name="Elipsa 5"/>
            <p:cNvSpPr/>
            <p:nvPr/>
          </p:nvSpPr>
          <p:spPr>
            <a:xfrm>
              <a:off x="467544" y="1817398"/>
              <a:ext cx="928994" cy="91052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Dowolny kształt 6"/>
            <p:cNvSpPr/>
            <p:nvPr/>
          </p:nvSpPr>
          <p:spPr>
            <a:xfrm>
              <a:off x="831065" y="2823860"/>
              <a:ext cx="7557366" cy="3330903"/>
            </a:xfrm>
            <a:custGeom>
              <a:avLst/>
              <a:gdLst>
                <a:gd name="connsiteX0" fmla="*/ 0 w 7488766"/>
                <a:gd name="connsiteY0" fmla="*/ 0 h 3199413"/>
                <a:gd name="connsiteX1" fmla="*/ 5889060 w 7488766"/>
                <a:gd name="connsiteY1" fmla="*/ 0 h 3199413"/>
                <a:gd name="connsiteX2" fmla="*/ 7488766 w 7488766"/>
                <a:gd name="connsiteY2" fmla="*/ 1599707 h 3199413"/>
                <a:gd name="connsiteX3" fmla="*/ 5889060 w 7488766"/>
                <a:gd name="connsiteY3" fmla="*/ 3199413 h 3199413"/>
                <a:gd name="connsiteX4" fmla="*/ 0 w 7488766"/>
                <a:gd name="connsiteY4" fmla="*/ 3199413 h 3199413"/>
                <a:gd name="connsiteX5" fmla="*/ 0 w 7488766"/>
                <a:gd name="connsiteY5" fmla="*/ 0 h 319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8766" h="3199413">
                  <a:moveTo>
                    <a:pt x="7488766" y="3199412"/>
                  </a:moveTo>
                  <a:lnTo>
                    <a:pt x="1599706" y="3199412"/>
                  </a:lnTo>
                  <a:lnTo>
                    <a:pt x="0" y="1599706"/>
                  </a:lnTo>
                  <a:lnTo>
                    <a:pt x="1599706" y="1"/>
                  </a:lnTo>
                  <a:lnTo>
                    <a:pt x="7488766" y="1"/>
                  </a:lnTo>
                  <a:lnTo>
                    <a:pt x="7488766" y="3199412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497" tIns="60961" rIns="113793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człowiek                  miejsce zamieszkania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edukacja                                          praca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 życie prywatne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żywienie                     zakupy i usługi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podróżowanie i turystyka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kultura                                               sport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zdrowie                                      nauka i technika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44546A">
                      <a:lumMod val="50000"/>
                    </a:srgbClr>
                  </a:solidFill>
                </a:rPr>
                <a:t>świat przyrody                życie społeczne</a:t>
              </a:r>
            </a:p>
          </p:txBody>
        </p:sp>
        <p:sp>
          <p:nvSpPr>
            <p:cNvPr id="8" name="Elipsa 7"/>
            <p:cNvSpPr/>
            <p:nvPr/>
          </p:nvSpPr>
          <p:spPr>
            <a:xfrm>
              <a:off x="467544" y="4133940"/>
              <a:ext cx="928994" cy="91052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687172" y="426875"/>
            <a:ext cx="9534514" cy="595228"/>
            <a:chOff x="179513" y="116632"/>
            <a:chExt cx="6904093" cy="595228"/>
          </a:xfrm>
        </p:grpSpPr>
        <p:sp>
          <p:nvSpPr>
            <p:cNvPr id="14" name="pole tekstowe 13"/>
            <p:cNvSpPr txBox="1"/>
            <p:nvPr/>
          </p:nvSpPr>
          <p:spPr>
            <a:xfrm>
              <a:off x="255962" y="116632"/>
              <a:ext cx="6827644" cy="5232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28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79513" y="188640"/>
              <a:ext cx="6832915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8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egzaminacyjne a podstawa programowa </a:t>
              </a:r>
              <a:endParaRPr lang="pl-PL" sz="28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7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813856"/>
              </p:ext>
            </p:extLst>
          </p:nvPr>
        </p:nvGraphicFramePr>
        <p:xfrm>
          <a:off x="623392" y="1924593"/>
          <a:ext cx="10972800" cy="42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a podstawa programowa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2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481" y="1347342"/>
            <a:ext cx="9086748" cy="4537409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Arkusz egzaminacyjny</a:t>
              </a:r>
            </a:p>
          </p:txBody>
        </p:sp>
      </p:grp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5746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3267" y="51461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200" b="1" dirty="0">
              <a:solidFill>
                <a:srgbClr val="5B9BD5">
                  <a:lumMod val="50000"/>
                </a:srgbClr>
              </a:solidFill>
              <a:latin typeface="Calibri Light" panose="020F030202020403020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2205785"/>
              </p:ext>
            </p:extLst>
          </p:nvPr>
        </p:nvGraphicFramePr>
        <p:xfrm>
          <a:off x="953575" y="1277418"/>
          <a:ext cx="8820345" cy="49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Typy zadań w arkuszu egzaminacyjnym</a:t>
              </a:r>
            </a:p>
          </p:txBody>
        </p:sp>
      </p:grp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r>
              <a:rPr lang="pl-PL" sz="1200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74689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40332" y="426875"/>
            <a:ext cx="9086748" cy="656783"/>
            <a:chOff x="179513" y="116632"/>
            <a:chExt cx="6904093" cy="65678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84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/>
          <p:cNvSpPr txBox="1">
            <a:spLocks noChangeArrowheads="1"/>
          </p:cNvSpPr>
          <p:nvPr/>
        </p:nvSpPr>
        <p:spPr bwMode="auto">
          <a:xfrm>
            <a:off x="1282120" y="1825625"/>
            <a:ext cx="8136904" cy="32403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8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zamknięte to zadanie wymagające </a:t>
            </a: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wybrania jednej (rzadziej kilku) </a:t>
            </a: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gotowych odpowiedzi</a:t>
            </a: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pkt – poprawna odpowiedź</a:t>
            </a:r>
          </a:p>
          <a:p>
            <a:pPr algn="ctr"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pkt – odpowiedź niepoprawna lub brak odpowiedzi</a:t>
            </a:r>
            <a:r>
              <a:rPr lang="pl-PL" altLang="pl-PL" sz="2200" b="1" dirty="0">
                <a:solidFill>
                  <a:srgbClr val="B00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1260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3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wielokrotnego wyboru</a:t>
              </a: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"/>
          <p:cNvSpPr txBox="1">
            <a:spLocks noChangeArrowheads="1"/>
          </p:cNvSpPr>
          <p:nvPr/>
        </p:nvSpPr>
        <p:spPr bwMode="auto">
          <a:xfrm>
            <a:off x="1354183" y="1784394"/>
            <a:ext cx="8229600" cy="3312369"/>
          </a:xfrm>
          <a:prstGeom prst="wedgeRoundRectCallout">
            <a:avLst>
              <a:gd name="adj1" fmla="val -43547"/>
              <a:gd name="adj2" fmla="val 4955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8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lIns="90000" tIns="46800" rIns="90000" bIns="468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dirty="0">
                <a:solidFill>
                  <a:srgbClr val="000000"/>
                </a:solidFill>
                <a:latin typeface="Tahoma" pitchFamily="32" charset="0"/>
              </a:rPr>
              <a:t>   </a:t>
            </a: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zadania zamkniętego,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wymagającego od ucznia wybrania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jednej lub większej liczby odpowiedzi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spośród kilku podanych w zadaniu.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 mogą być podane w formie wyrazów,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zdań, zwrotów lub materiału ikonograficznego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3447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wielokrotnego wyboru</a:t>
              </a:r>
            </a:p>
          </p:txBody>
        </p:sp>
      </p:grp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57" y="1534055"/>
            <a:ext cx="6980525" cy="230448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277190" y="3733528"/>
            <a:ext cx="4752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Czym zajmuje się ojciec Kuby?</a:t>
            </a:r>
            <a:endParaRPr lang="pl-PL" sz="2000" b="1" kern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4" name="Picture 2" descr="fo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3" y="4319717"/>
            <a:ext cx="63388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15" name="Schemat blokowy: łącznik 14"/>
          <p:cNvSpPr/>
          <p:nvPr/>
        </p:nvSpPr>
        <p:spPr>
          <a:xfrm>
            <a:off x="3373813" y="4276508"/>
            <a:ext cx="413916" cy="369318"/>
          </a:xfrm>
          <a:prstGeom prst="flowChartConnector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l-PL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na dobieranie</a:t>
              </a: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1166055" y="2116737"/>
            <a:ext cx="8229600" cy="2016223"/>
          </a:xfrm>
          <a:prstGeom prst="wedgeRoundRectCallout">
            <a:avLst>
              <a:gd name="adj1" fmla="val -41271"/>
              <a:gd name="adj2" fmla="val 495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8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dirty="0">
                <a:solidFill>
                  <a:srgbClr val="000000"/>
                </a:solidFill>
                <a:latin typeface="Tahoma" pitchFamily="32" charset="0"/>
              </a:rPr>
              <a:t>	    </a:t>
            </a:r>
            <a:r>
              <a:rPr lang="pl-PL" altLang="pl-PL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zadania zamkniętego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wymagającego od ucznia poprawnego </a:t>
            </a:r>
          </a:p>
          <a:p>
            <a:pPr algn="ctr">
              <a:lnSpc>
                <a:spcPct val="11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zestawienia ze sobą dwóch informacji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889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na dobieranie</a:t>
              </a: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/>
          <p:cNvSpPr txBox="1">
            <a:spLocks noChangeArrowheads="1"/>
          </p:cNvSpPr>
          <p:nvPr/>
        </p:nvSpPr>
        <p:spPr>
          <a:xfrm>
            <a:off x="1279561" y="1509714"/>
            <a:ext cx="8002587" cy="28881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round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sz="1800" b="1" dirty="0">
                <a:latin typeface="Tahoma" pitchFamily="34" charset="0"/>
              </a:rPr>
              <a:t>Cześć Kasiu,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1800" b="1" dirty="0">
                <a:latin typeface="Tahoma" pitchFamily="34" charset="0"/>
              </a:rPr>
              <a:t>Pozdrowienia z Gdańska! Jestem tu na wakacjach. </a:t>
            </a:r>
            <a:br>
              <a:rPr lang="pl-PL" sz="1800" b="1" dirty="0">
                <a:latin typeface="Tahoma" pitchFamily="34" charset="0"/>
              </a:rPr>
            </a:br>
            <a:r>
              <a:rPr lang="pl-PL" sz="1800" b="1" dirty="0">
                <a:latin typeface="Tahoma" pitchFamily="34" charset="0"/>
              </a:rPr>
              <a:t>1. ………….. wczoraj i jeszcze nie zwiedziłam wszystkich ciekawych miejsc. Rano 2. …………… na plaży i kąpałam się w morzu. Jutro chciałabym odwiedzić moją kuzynkę, która mieszka w sąsiednim 3. …………... . Nie mogę się doczekać tego spotkania.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1800" b="1" dirty="0">
                <a:latin typeface="Tahoma" pitchFamily="34" charset="0"/>
              </a:rPr>
              <a:t>Do zobaczenia wkrótce. Buziaki.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1800" b="1" dirty="0">
                <a:latin typeface="Tahoma" pitchFamily="34" charset="0"/>
              </a:rPr>
              <a:t>Marysia</a:t>
            </a:r>
            <a:r>
              <a:rPr lang="pl-PL" sz="1800" dirty="0">
                <a:latin typeface="Tahoma" pitchFamily="34" charset="0"/>
              </a:rPr>
              <a:t> </a:t>
            </a:r>
            <a:endParaRPr lang="en-GB" sz="1800" b="1" dirty="0">
              <a:latin typeface="Tahoma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1800" b="1" dirty="0">
              <a:solidFill>
                <a:srgbClr val="274467"/>
              </a:solidFill>
              <a:latin typeface="Tahoma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860586" y="4577217"/>
            <a:ext cx="6840538" cy="7905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l-PL" b="1" dirty="0">
                <a:latin typeface="Arial" charset="0"/>
                <a:cs typeface="Times New Roman" pitchFamily="18" charset="0"/>
              </a:rPr>
              <a:t>A. byłam   B. przyjechałam   C. </a:t>
            </a:r>
            <a:r>
              <a:rPr lang="pl-PL" b="1" dirty="0">
                <a:latin typeface="Arial" charset="0"/>
              </a:rPr>
              <a:t>mieście</a:t>
            </a:r>
            <a:r>
              <a:rPr lang="pl-PL" dirty="0">
                <a:latin typeface="Arial" charset="0"/>
              </a:rPr>
              <a:t>   </a:t>
            </a:r>
            <a:r>
              <a:rPr lang="pl-PL" b="1" dirty="0">
                <a:latin typeface="Arial" charset="0"/>
                <a:cs typeface="Times New Roman" pitchFamily="18" charset="0"/>
              </a:rPr>
              <a:t>D. wsi   E. </a:t>
            </a:r>
            <a:r>
              <a:rPr lang="pl-PL" b="1" dirty="0">
                <a:latin typeface="Arial" charset="0"/>
              </a:rPr>
              <a:t>będę</a:t>
            </a:r>
            <a:r>
              <a:rPr lang="pl-PL" dirty="0">
                <a:latin typeface="Arial" charset="0"/>
              </a:rPr>
              <a:t> </a:t>
            </a: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1169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09600" y="274638"/>
          <a:ext cx="876953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10877"/>
              </p:ext>
            </p:extLst>
          </p:nvPr>
        </p:nvGraphicFramePr>
        <p:xfrm>
          <a:off x="623392" y="1924593"/>
          <a:ext cx="10972800" cy="42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8" name="pole tekstowe 7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I. CZĘŚĆ ARKUSZA – ROZUMIENIE ZE SŁUCHU</a:t>
              </a: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4516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79513" y="116633"/>
            <a:ext cx="9829901" cy="797767"/>
            <a:chOff x="179513" y="116632"/>
            <a:chExt cx="6904093" cy="1614472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1"/>
              <a:ext cx="6832915" cy="15424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w</a:t>
              </a:r>
              <a:r>
                <a:rPr kumimoji="0" lang="pl-PL" sz="32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systemie edukacji</a:t>
              </a: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57200" y="1713859"/>
            <a:ext cx="9552214" cy="3641912"/>
            <a:chOff x="65964" y="1779174"/>
            <a:chExt cx="8991698" cy="317755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109164" y="2746097"/>
              <a:ext cx="21836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4D7830"/>
                  </a:solidFill>
                  <a:latin typeface="Times New Roman" panose="02020603050405020304" pitchFamily="18" charset="0"/>
                  <a:cs typeface="Arial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5964" y="1779174"/>
              <a:ext cx="8991698" cy="3177558"/>
              <a:chOff x="65964" y="1779174"/>
              <a:chExt cx="8991698" cy="317755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16721" y="3068960"/>
                <a:ext cx="8440941" cy="578379"/>
                <a:chOff x="30074" y="3861048"/>
                <a:chExt cx="8440941" cy="578379"/>
              </a:xfrm>
            </p:grpSpPr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pole tekstowe 43"/>
                <p:cNvSpPr txBox="1"/>
                <p:nvPr/>
              </p:nvSpPr>
              <p:spPr>
                <a:xfrm>
                  <a:off x="30074" y="4162428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2017</a:t>
                  </a:r>
                </a:p>
              </p:txBody>
            </p:sp>
            <p:sp>
              <p:nvSpPr>
                <p:cNvPr id="45" name="pole tekstowe 44"/>
                <p:cNvSpPr txBox="1"/>
                <p:nvPr/>
              </p:nvSpPr>
              <p:spPr>
                <a:xfrm>
                  <a:off x="1094969" y="4143875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2018</a:t>
                  </a:r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2198573" y="4143875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2019</a:t>
                  </a:r>
                </a:p>
              </p:txBody>
            </p:sp>
            <p:sp>
              <p:nvSpPr>
                <p:cNvPr id="47" name="pole tekstowe 46"/>
                <p:cNvSpPr txBox="1"/>
                <p:nvPr/>
              </p:nvSpPr>
              <p:spPr>
                <a:xfrm>
                  <a:off x="3263127" y="4139266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2020</a:t>
                  </a:r>
                </a:p>
              </p:txBody>
            </p:sp>
            <p:sp>
              <p:nvSpPr>
                <p:cNvPr id="48" name="pole tekstowe 47"/>
                <p:cNvSpPr txBox="1"/>
                <p:nvPr/>
              </p:nvSpPr>
              <p:spPr>
                <a:xfrm>
                  <a:off x="4340924" y="4152445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2021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5447341" y="4152732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2022</a:t>
                  </a:r>
                </a:p>
              </p:txBody>
            </p:sp>
            <p:cxnSp>
              <p:nvCxnSpPr>
                <p:cNvPr id="50" name="Łącznik prosty 49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1" name="pole tekstowe 50"/>
                <p:cNvSpPr txBox="1"/>
                <p:nvPr/>
              </p:nvSpPr>
              <p:spPr>
                <a:xfrm>
                  <a:off x="6506125" y="4162428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2023</a:t>
                  </a:r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3" name="pole tekstowe 52"/>
                <p:cNvSpPr txBox="1"/>
                <p:nvPr/>
              </p:nvSpPr>
              <p:spPr>
                <a:xfrm>
                  <a:off x="7535941" y="4149080"/>
                  <a:ext cx="492443" cy="276999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Lato" panose="020F0502020204030203" pitchFamily="34" charset="0"/>
                      <a:cs typeface="Times New Roman" panose="02020603050405020304" pitchFamily="18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64" y="1779174"/>
                <a:ext cx="1101514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344" y="4305059"/>
                <a:ext cx="1093816" cy="617554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297" y="1779174"/>
                <a:ext cx="466319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1109164" y="2454549"/>
                <a:ext cx="20115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4D7830"/>
                    </a:solidFill>
                    <a:latin typeface="Times New Roman" panose="02020603050405020304" pitchFamily="18" charset="0"/>
                    <a:cs typeface="Arial"/>
                  </a:rPr>
                  <a:t>Programy nauczania</a:t>
                </a:r>
              </a:p>
            </p:txBody>
          </p:sp>
          <p:cxnSp>
            <p:nvCxnSpPr>
              <p:cNvPr id="20" name="Łącznik prosty ze strzałką 19"/>
              <p:cNvCxnSpPr>
                <a:stCxn id="19" idx="3"/>
              </p:cNvCxnSpPr>
              <p:nvPr/>
            </p:nvCxnSpPr>
            <p:spPr>
              <a:xfrm>
                <a:off x="3120740" y="2623826"/>
                <a:ext cx="535027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3221324" y="2933160"/>
                <a:ext cx="52782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2" name="pole tekstowe 21"/>
              <p:cNvSpPr txBox="1"/>
              <p:nvPr/>
            </p:nvSpPr>
            <p:spPr>
              <a:xfrm>
                <a:off x="1885953" y="3620741"/>
                <a:ext cx="21836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Arial"/>
                  </a:rPr>
                  <a:t>Podręczniki, materiały</a:t>
                </a:r>
              </a:p>
            </p:txBody>
          </p:sp>
          <p:cxnSp>
            <p:nvCxnSpPr>
              <p:cNvPr id="23" name="Łącznik prosty ze strzałką 22"/>
              <p:cNvCxnSpPr/>
              <p:nvPr/>
            </p:nvCxnSpPr>
            <p:spPr>
              <a:xfrm>
                <a:off x="3995936" y="3790018"/>
                <a:ext cx="440307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2834777" y="3882534"/>
                <a:ext cx="20115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Arial"/>
                  </a:rPr>
                  <a:t>Programy nauczania</a:t>
                </a:r>
              </a:p>
            </p:txBody>
          </p:sp>
          <p:cxnSp>
            <p:nvCxnSpPr>
              <p:cNvPr id="25" name="Łącznik prosty ze strzałką 24"/>
              <p:cNvCxnSpPr/>
              <p:nvPr/>
            </p:nvCxnSpPr>
            <p:spPr>
              <a:xfrm>
                <a:off x="4791796" y="4077072"/>
                <a:ext cx="360721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6" name="Prostokąt 25"/>
              <p:cNvSpPr/>
              <p:nvPr/>
            </p:nvSpPr>
            <p:spPr>
              <a:xfrm>
                <a:off x="3867172" y="4300350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</a:t>
                </a:r>
                <a:endParaRPr lang="pl-PL" sz="1400" b="1" kern="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Obraz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2834777" y="1925777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8" name="Obraz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3831014" y="192447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9" name="Obraz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4927571" y="1925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5991968" y="1938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7020365" y="192328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2" name="Obraz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8121296" y="194991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772" y="4305730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7" y="4300350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>
                <a:off x="862943" y="2454549"/>
                <a:ext cx="0" cy="61441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D783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" name="Łącznik prosty ze strzałką 35"/>
              <p:cNvCxnSpPr/>
              <p:nvPr/>
            </p:nvCxnSpPr>
            <p:spPr>
              <a:xfrm flipV="1">
                <a:off x="1885953" y="3637356"/>
                <a:ext cx="9046" cy="61884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99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</a:t>
            </a:fld>
            <a:endParaRPr lang="pl-PL" dirty="0"/>
          </a:p>
        </p:txBody>
      </p:sp>
      <p:sp>
        <p:nvSpPr>
          <p:cNvPr id="5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3406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1176950" y="1865014"/>
            <a:ext cx="9561214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(np. rozmowy, wiadomości, komunikaty, ogłoszenia, instrukcje) artykułowane wyraźnie, w standardowej odmianie języka: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1) reaguje na polecenia;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2) określa główną myśl wypowiedzi lub fragmentu wypowiedzi;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3) określa intencje nadawcy/autora wypowiedzi;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4) określa kontekst wypowiedzi (np. formę, czas, miejsce, sytuację, uczestników);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5) znajduje w wypowiedzi określone informacje;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6) rozróżnia formalny i nieformalny styl wypowiedzi.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5" name="pole tekstowe 14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I. CZĘŚĆ ARKUSZA – ROZUMIENIE ZE SŁUCHU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2247754" y="1052883"/>
            <a:ext cx="6647980" cy="812133"/>
            <a:chOff x="197196" y="233560"/>
            <a:chExt cx="10560018" cy="934660"/>
          </a:xfrm>
        </p:grpSpPr>
        <p:sp>
          <p:nvSpPr>
            <p:cNvPr id="24" name="Pięciokąt 23"/>
            <p:cNvSpPr/>
            <p:nvPr/>
          </p:nvSpPr>
          <p:spPr>
            <a:xfrm rot="10800000">
              <a:off x="197196" y="233560"/>
              <a:ext cx="10560018" cy="934660"/>
            </a:xfrm>
            <a:prstGeom prst="homePlat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Pięciokąt 4"/>
            <p:cNvSpPr/>
            <p:nvPr/>
          </p:nvSpPr>
          <p:spPr>
            <a:xfrm rot="21600000">
              <a:off x="430861" y="233560"/>
              <a:ext cx="10326353" cy="934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467" tIns="171450" rIns="32004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Wymagania </a:t>
              </a:r>
              <a:r>
                <a:rPr lang="pl-PL" sz="3200" b="1" kern="1200" cap="none" spc="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szczegółowe z pp</a:t>
              </a:r>
              <a:endParaRPr lang="pl-PL" sz="3200" b="1" kern="12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2717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1.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określić, jakie umiejętności sprawdzają poniższe zadania.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podać odpowiedni numer wymagań ogólnych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szczegółowych z podstawy programowej kształcenia ogólnego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zakresie języka obcego nowożytnego.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836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87790" y="1599373"/>
            <a:ext cx="5194999" cy="224676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boy is calling to inform Julie about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surprise prepared for her.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conversation with Kate.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mistake he made.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135086" y="4457362"/>
            <a:ext cx="7663543" cy="120032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Julie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you won’t believe what I’ve done. I wanted to text you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surprise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Kate but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chose the wrong name in my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Kate got my message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you. Now she’s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 all the time. What should I tell her?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80" y="4500905"/>
            <a:ext cx="763889" cy="702965"/>
          </a:xfrm>
          <a:prstGeom prst="rect">
            <a:avLst/>
          </a:prstGeom>
          <a:effectLst>
            <a:outerShdw blurRad="127000" dist="127000" dir="5400000" algn="t" rotWithShape="0">
              <a:schemeClr val="accent3">
                <a:lumMod val="40000"/>
                <a:lumOff val="60000"/>
              </a:schemeClr>
            </a:outerShdw>
          </a:effectLst>
        </p:spPr>
      </p:pic>
      <p:sp>
        <p:nvSpPr>
          <p:cNvPr id="17" name="Schemat blokowy: łącznik 16"/>
          <p:cNvSpPr/>
          <p:nvPr/>
        </p:nvSpPr>
        <p:spPr>
          <a:xfrm>
            <a:off x="787790" y="3328529"/>
            <a:ext cx="493284" cy="447724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752348" y="1688911"/>
            <a:ext cx="9480224" cy="396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języka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określa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główną myśl wypowiedzi (…)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9242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 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971599" y="1556792"/>
            <a:ext cx="6718069" cy="181588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Valeria telefona a Franca per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invitarla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 cena. </a:t>
            </a:r>
          </a:p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B.rimandare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appuntamento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C.accettare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suo invito al cinema.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26626" y="4035574"/>
            <a:ext cx="8712968" cy="1631216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Ciao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Franca, sono Valeria. Ti lascio questo messaggio perché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cancellare la nostra cena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oggi. Non mi sento bene. Ho un terribile mal di testa e non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riesco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 alzarmi dal letto. Se non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dispiace, possiamo vederci un altro giorno. Sabato, per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potremmo andare al cinema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insieme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Che ne dici? Chiamami!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2" y="3955072"/>
            <a:ext cx="763889" cy="702965"/>
          </a:xfrm>
          <a:prstGeom prst="rect">
            <a:avLst/>
          </a:prstGeom>
          <a:effectLst>
            <a:outerShdw blurRad="127000" dist="127000" dir="5400000" algn="t" rotWithShape="0">
              <a:schemeClr val="accent3">
                <a:lumMod val="40000"/>
                <a:lumOff val="60000"/>
              </a:schemeClr>
            </a:outerShdw>
          </a:effectLst>
        </p:spPr>
      </p:pic>
      <p:sp>
        <p:nvSpPr>
          <p:cNvPr id="1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72F28FBB-F81C-4E33-8333-37EA704FB161}"/>
              </a:ext>
            </a:extLst>
          </p:cNvPr>
          <p:cNvSpPr/>
          <p:nvPr/>
        </p:nvSpPr>
        <p:spPr>
          <a:xfrm>
            <a:off x="893222" y="2464732"/>
            <a:ext cx="473209" cy="451449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752348" y="1688911"/>
            <a:ext cx="9480224" cy="396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języka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określa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intencje nadawcy/autora wypowiedzi (…)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4448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838200" y="1866856"/>
            <a:ext cx="6840760" cy="58477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prstClr val="black"/>
                </a:solidFill>
              </a:rPr>
              <a:t>Where are the boy and the girl talking?</a:t>
            </a:r>
            <a:endParaRPr lang="pl-PL" sz="3200" b="1" kern="0" dirty="0">
              <a:solidFill>
                <a:prstClr val="black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84706" y="2612706"/>
            <a:ext cx="501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A.</a:t>
            </a:r>
            <a:endParaRPr lang="pl-PL" b="1" kern="0" dirty="0">
              <a:solidFill>
                <a:prstClr val="black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44837" y="2612706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B.</a:t>
            </a:r>
            <a:endParaRPr lang="pl-PL" b="1" kern="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51906" y="2701155"/>
            <a:ext cx="4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C.</a:t>
            </a:r>
            <a:endParaRPr lang="pl-PL" b="1" kern="0" dirty="0">
              <a:solidFill>
                <a:prstClr val="black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04" y="3224375"/>
            <a:ext cx="2282571" cy="202399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161" y="3224375"/>
            <a:ext cx="2310175" cy="214010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282432"/>
            <a:ext cx="2109005" cy="202399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838200" y="4830255"/>
            <a:ext cx="10540093" cy="132343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Girl:</a:t>
            </a:r>
            <a:r>
              <a:rPr lang="pl-PL" sz="2000" i="1" kern="0" dirty="0" smtClean="0">
                <a:solidFill>
                  <a:prstClr val="black"/>
                </a:solidFill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</a:rPr>
              <a:t>Mark, look at that train on the middle shelf. Isn’t it a great present for my brother?</a:t>
            </a:r>
            <a:endParaRPr lang="pl-PL" sz="2000" kern="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Boy:</a:t>
            </a:r>
            <a:r>
              <a:rPr lang="pl-PL" sz="2000" i="1" kern="0" dirty="0" smtClean="0">
                <a:solidFill>
                  <a:prstClr val="black"/>
                </a:solidFill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</a:rPr>
              <a:t>Yes, he would love that. It looks like a real train. But it is very expensive. Let’s find</a:t>
            </a:r>
            <a:r>
              <a:rPr lang="pl-PL" sz="2000" kern="0" dirty="0" smtClean="0">
                <a:solidFill>
                  <a:prstClr val="black"/>
                </a:solidFill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</a:rPr>
              <a:t>something </a:t>
            </a:r>
            <a:r>
              <a:rPr lang="pl-PL" sz="2000" kern="0" dirty="0" smtClean="0">
                <a:solidFill>
                  <a:prstClr val="black"/>
                </a:solidFill>
              </a:rPr>
              <a:t>              </a:t>
            </a:r>
            <a:r>
              <a:rPr lang="en-US" sz="2000" kern="0" dirty="0" smtClean="0">
                <a:solidFill>
                  <a:prstClr val="black"/>
                </a:solidFill>
              </a:rPr>
              <a:t>cheaper. How about that big teddy bear or that funny</a:t>
            </a:r>
            <a:r>
              <a:rPr lang="pl-PL" sz="2000" kern="0" dirty="0" smtClean="0">
                <a:solidFill>
                  <a:prstClr val="black"/>
                </a:solidFill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</a:rPr>
              <a:t>monkey?</a:t>
            </a:r>
          </a:p>
          <a:p>
            <a:pPr algn="just"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Girl: </a:t>
            </a:r>
            <a:r>
              <a:rPr lang="en-US" sz="2000" kern="0" dirty="0" smtClean="0">
                <a:solidFill>
                  <a:prstClr val="black"/>
                </a:solidFill>
              </a:rPr>
              <a:t>OK, the monkey seems better.</a:t>
            </a:r>
            <a:endParaRPr lang="pl-PL" sz="2000" kern="0" dirty="0">
              <a:solidFill>
                <a:prstClr val="black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7" y="5378575"/>
            <a:ext cx="763889" cy="702965"/>
          </a:xfrm>
          <a:prstGeom prst="rect">
            <a:avLst/>
          </a:prstGeom>
          <a:effectLst>
            <a:outerShdw blurRad="127000" dist="127000" dir="5400000" algn="t" rotWithShape="0">
              <a:srgbClr val="9BBB59">
                <a:lumMod val="40000"/>
                <a:lumOff val="60000"/>
              </a:srgbClr>
            </a:outerShdw>
          </a:effectLst>
        </p:spPr>
      </p:pic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20" name="Schemat blokowy: łącznik 19">
            <a:extLst>
              <a:ext uri="{FF2B5EF4-FFF2-40B4-BE49-F238E27FC236}">
                <a16:creationId xmlns:a16="http://schemas.microsoft.com/office/drawing/2014/main" id="{758A4BE9-4433-4612-A93A-43640FA73D28}"/>
              </a:ext>
            </a:extLst>
          </p:cNvPr>
          <p:cNvSpPr/>
          <p:nvPr/>
        </p:nvSpPr>
        <p:spPr>
          <a:xfrm>
            <a:off x="1816078" y="2605629"/>
            <a:ext cx="638740" cy="61874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752348" y="1688911"/>
            <a:ext cx="9480224" cy="396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języka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określa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kontekst wypowiedzi (…)</a:t>
            </a: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6641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704589" y="470500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3351412" y="2081868"/>
            <a:ext cx="7047826" cy="1631216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est moins concentré. 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sacs seront moins lourds.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apprend beaucoup plus vite.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risque d’oublier comment écrire à la main. 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Utiliser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ordinateurs est mauvais pour la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161359" y="3909869"/>
            <a:ext cx="8712968" cy="193899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Wypowiedź </a:t>
            </a:r>
            <a:r>
              <a:rPr lang="pl-PL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Acheter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ordinateurs pour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c’est cher pour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l’école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donc, il n’y aura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sorties scolaires, pas d’aide pour les élèves qui en ont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En plus, être assis devant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ordinateur toute la journée, ça fatigue les yeux, on a mal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dos et à la tête. Et moi,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ne suis pas douée en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informatique!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préfèr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toujours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écrire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mes rédactions à la main. </a:t>
            </a:r>
          </a:p>
          <a:p>
            <a:pPr>
              <a:defRPr/>
            </a:pPr>
            <a:endParaRPr lang="pl-PL" sz="20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5" y="4143182"/>
            <a:ext cx="704239" cy="648072"/>
          </a:xfrm>
          <a:prstGeom prst="rect">
            <a:avLst/>
          </a:prstGeom>
          <a:effectLst>
            <a:outerShdw blurRad="127000" dist="127000" dir="5400000" algn="t" rotWithShape="0">
              <a:srgbClr val="9BBB59">
                <a:lumMod val="40000"/>
                <a:lumOff val="60000"/>
              </a:srgbClr>
            </a:outerShdw>
          </a:effectLst>
        </p:spPr>
      </p:pic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15" name="Schemat blokowy: łącznik 14">
            <a:extLst>
              <a:ext uri="{FF2B5EF4-FFF2-40B4-BE49-F238E27FC236}">
                <a16:creationId xmlns:a16="http://schemas.microsoft.com/office/drawing/2014/main" id="{6F7850F2-52C5-4F3F-A050-87D33DA16226}"/>
              </a:ext>
            </a:extLst>
          </p:cNvPr>
          <p:cNvSpPr/>
          <p:nvPr/>
        </p:nvSpPr>
        <p:spPr>
          <a:xfrm>
            <a:off x="3351412" y="3314689"/>
            <a:ext cx="380109" cy="38421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04589" y="1235483"/>
            <a:ext cx="2386954" cy="332398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Usłyszysz dwukrotnie cztery wypowiedzi na temat zastąpienia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podręczników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i zeszytów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komputery. Na podstawie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zawartych w nagraniu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dopasuj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do każdej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wypowiedzi (1.–4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.) odpowiadające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zdanie (A–E). Wpisz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rozwiązania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do tabeli.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Uwaga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! Jedno zdanie zostało podane dodatkowo i nie pasuje do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żadnej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wypowiedzi. </a:t>
            </a:r>
          </a:p>
        </p:txBody>
      </p:sp>
    </p:spTree>
    <p:extLst>
      <p:ext uri="{BB962C8B-B14F-4D97-AF65-F5344CB8AC3E}">
        <p14:creationId xmlns:p14="http://schemas.microsoft.com/office/powerpoint/2010/main" val="796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752348" y="1688911"/>
            <a:ext cx="9480224" cy="396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języka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znajduje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wypowiedzi określone informacje (…)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9298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7481" y="1150696"/>
            <a:ext cx="199255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 etap edukacyjny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09728" y="3336605"/>
            <a:ext cx="2856389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Szkoła podstawowa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Kl. IV-VI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481" y="3336605"/>
            <a:ext cx="199255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II etap edukacyjny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728" y="1150696"/>
            <a:ext cx="2856389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Szkoła podstawowa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Kl. I-III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94436" y="1150696"/>
            <a:ext cx="243959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Podstawa programowa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94436" y="3336605"/>
            <a:ext cx="2398949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Podstawa programowa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II.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09728" y="2239319"/>
            <a:ext cx="2856389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Szkoła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 podstawowa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Kl. I-III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57481" y="2239319"/>
            <a:ext cx="1992311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 etap edukacyjny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994436" y="2239319"/>
            <a:ext cx="3008789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Nowa Podstawa programowa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I.1.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09727" y="4404002"/>
            <a:ext cx="2856390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Szkoła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 podstawowa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</a:rPr>
              <a:t>Kl. IV-VIII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720" y="4404002"/>
            <a:ext cx="1992311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II etap edukacyjny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12772" y="4404002"/>
            <a:ext cx="2990453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Nowa Podstawa programowa</a:t>
            </a:r>
          </a:p>
          <a:p>
            <a:pPr algn="ctr"/>
            <a:r>
              <a:rPr lang="pl-PL" altLang="pl-P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II.1.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179513" y="116633"/>
            <a:ext cx="9829901" cy="620357"/>
            <a:chOff x="179513" y="116632"/>
            <a:chExt cx="6904093" cy="1255442"/>
          </a:xfrm>
        </p:grpSpPr>
        <p:sp>
          <p:nvSpPr>
            <p:cNvPr id="18" name="pole tekstowe 17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179513" y="188641"/>
              <a:ext cx="6832915" cy="11834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Etapy edukacyjne a 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5E0CDF-0EB0-44EF-AF60-9AEE92BC93FD}" type="slidenum">
              <a:rPr lang="pl-PL" smtClean="0"/>
              <a:t>5</a:t>
            </a:fld>
            <a:endParaRPr lang="pl-PL" dirty="0"/>
          </a:p>
        </p:txBody>
      </p:sp>
      <p:sp>
        <p:nvSpPr>
          <p:cNvPr id="21" name="Symbol zastępczy stopki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1200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203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Arkusz egzaminacyjny</a:t>
              </a: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CZĘŚĆ ARKUSZA</a:t>
            </a: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ZNAJOMOŚĆ FUNKCJI JĘZYKOWYCH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4045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09600" y="274638"/>
          <a:ext cx="876953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149705"/>
              </p:ext>
            </p:extLst>
          </p:nvPr>
        </p:nvGraphicFramePr>
        <p:xfrm>
          <a:off x="623392" y="1924593"/>
          <a:ext cx="10972800" cy="42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87171" y="453081"/>
            <a:ext cx="9519510" cy="584887"/>
            <a:chOff x="179513" y="116632"/>
            <a:chExt cx="6904093" cy="584775"/>
          </a:xfrm>
        </p:grpSpPr>
        <p:sp>
          <p:nvSpPr>
            <p:cNvPr id="8" name="pole tekstowe 7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79513" y="188640"/>
              <a:ext cx="681313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II. CZĘŚĆ ARKUSZA – ZNAJOMOŚĆ FUNKCJI JĘZYKOWYCH</a:t>
              </a: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4368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584775"/>
            <a:chOff x="179513" y="116632"/>
            <a:chExt cx="6904093" cy="58477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II. CZĘŚĆ ARKUSZA - ZNAJOMOŚĆ FUNKCJI JĘZYKOWYCH</a:t>
              </a: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27847" y="1865017"/>
            <a:ext cx="8752393" cy="4293483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Uczeń reaguje ustnie w typowych sytuacjach: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przedstawia siebie i inne osoby;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nawiązuje kontakty towarzyskie; rozpoczyna, prowadzi i kończy rozmowę; podtrzymuje rozmowę w przypadku trudności w jej przebiegu (np. prosi 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wyjaśnienie, powtórzenie, sprecyzowanie; upewnia się, że rozmówca zrozumiał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jego wypowiedź);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uzyskuje i przekazuje informacje i wyjaśnienia;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wyraża swoje opinie, pyta o opinie, zgadza się lub nie zgadza się z opiniami;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wyraża swoje upodobania, intencje i pragnienia, pyta o upodobania, intencje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pragnienia innych osób;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składa życzenia i gratulacje, odpowiada na życzenia i gratulacje;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zaprasza i odpowiada na zaproszenie;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proponuje, przyjmuje i odrzuca propozycje, zachęca; prowadzi proste negocjacje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sytuacjach życia codziennego;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prosi o radę i udziela rady;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pyta o pozwolenie, udziela i odmawia pozwolenia;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ostrzega, nakazuje, zakazuje, instruuje;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 wyraża prośbę oraz zgodę lub odmowę spełnienia prośby;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wyraża uczucia i emocje (np. radość, smutek, niezadowolenie, zdziwienie,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nadzieję, obawę)</a:t>
            </a:r>
          </a:p>
          <a:p>
            <a:pPr>
              <a:defRPr/>
            </a:pPr>
            <a:r>
              <a:rPr lang="pl-PL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14) stosuje zwroty i formy grzecznościowe.</a:t>
            </a:r>
            <a:endParaRPr lang="pl-PL" sz="1300" b="1" kern="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19234" y="5099745"/>
            <a:ext cx="87849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3200" b="1" dirty="0"/>
              <a:t>XIV. Uczeń posiada świadomość językową</a:t>
            </a:r>
          </a:p>
          <a:p>
            <a:r>
              <a:rPr lang="pl-PL" sz="3200" b="1" dirty="0"/>
              <a:t>(np. podobieństw i różnic między językami).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247754" y="1052883"/>
            <a:ext cx="6647980" cy="812133"/>
            <a:chOff x="197196" y="233560"/>
            <a:chExt cx="10560018" cy="934660"/>
          </a:xfrm>
        </p:grpSpPr>
        <p:sp>
          <p:nvSpPr>
            <p:cNvPr id="16" name="Pięciokąt 15"/>
            <p:cNvSpPr/>
            <p:nvPr/>
          </p:nvSpPr>
          <p:spPr>
            <a:xfrm rot="10800000">
              <a:off x="197196" y="233560"/>
              <a:ext cx="10560018" cy="934660"/>
            </a:xfrm>
            <a:prstGeom prst="homePlat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Pięciokąt 4"/>
            <p:cNvSpPr/>
            <p:nvPr/>
          </p:nvSpPr>
          <p:spPr>
            <a:xfrm rot="21600000">
              <a:off x="430861" y="233560"/>
              <a:ext cx="10326353" cy="934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467" tIns="171450" rIns="32004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Wymagania </a:t>
              </a:r>
              <a:r>
                <a:rPr lang="pl-PL" sz="3200" b="1" kern="1200" cap="none" spc="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szczegółowe z pp</a:t>
              </a:r>
              <a:endParaRPr lang="pl-PL" sz="3200" b="1" kern="12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8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2.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określić, jakie umiejętności sprawdzają poniższe zadania.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podać odpowiedni numer wymagań ogólnych 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szczegółowych z podstawy programowej kształcenia ogólnego 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zakresie języka obcego nowożytnego.</a:t>
            </a:r>
            <a:endParaRPr lang="pl-PL" sz="24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2805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– na dobieranie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601579" y="1167063"/>
            <a:ext cx="6453123" cy="286232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000" b="1" dirty="0"/>
              <a:t>Usłyszysz dwukrotnie cztery wypowiedzi </a:t>
            </a:r>
            <a:r>
              <a:rPr lang="pl-PL" sz="2000" b="1" dirty="0" smtClean="0"/>
              <a:t>(2.1.–2.4</a:t>
            </a:r>
            <a:r>
              <a:rPr lang="pl-PL" sz="2000" b="1" dirty="0"/>
              <a:t>.). Do każdej </a:t>
            </a:r>
            <a:r>
              <a:rPr lang="pl-PL" sz="2000" b="1" dirty="0" smtClean="0"/>
              <a:t>z nich </a:t>
            </a:r>
            <a:r>
              <a:rPr lang="pl-PL" sz="2000" b="1" dirty="0"/>
              <a:t>dobierz właściwą </a:t>
            </a:r>
            <a:r>
              <a:rPr lang="pl-PL" sz="2000" b="1" dirty="0" smtClean="0"/>
              <a:t>reakcję </a:t>
            </a:r>
            <a:r>
              <a:rPr lang="pl-PL" sz="2000" b="1" dirty="0"/>
              <a:t>(A–E). Wpisz </a:t>
            </a:r>
            <a:r>
              <a:rPr lang="pl-PL" sz="2000" b="1" dirty="0" smtClean="0"/>
              <a:t>rozwiązania </a:t>
            </a:r>
            <a:r>
              <a:rPr lang="pl-PL" sz="2000" b="1" dirty="0"/>
              <a:t>do tabeli. </a:t>
            </a:r>
            <a:r>
              <a:rPr lang="pl-PL" sz="2000" b="1" dirty="0" smtClean="0"/>
              <a:t>Uwaga</a:t>
            </a:r>
            <a:r>
              <a:rPr lang="pl-PL" sz="2000" b="1" dirty="0"/>
              <a:t>! Jedna reakcja została </a:t>
            </a:r>
            <a:r>
              <a:rPr lang="pl-PL" sz="2000" b="1" dirty="0" smtClean="0"/>
              <a:t>podana </a:t>
            </a:r>
            <a:r>
              <a:rPr lang="pl-PL" sz="2000" b="1" dirty="0"/>
              <a:t>dodatkowo i nie pasuje do </a:t>
            </a:r>
            <a:r>
              <a:rPr lang="pl-PL" sz="2000" b="1" dirty="0" smtClean="0"/>
              <a:t>żadnej </a:t>
            </a:r>
            <a:r>
              <a:rPr lang="pl-PL" sz="2000" b="1" dirty="0"/>
              <a:t>wypowiedzi. </a:t>
            </a:r>
            <a:endParaRPr lang="pl-PL" sz="2000" b="1" dirty="0" smtClean="0"/>
          </a:p>
          <a:p>
            <a:pPr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love something cold, please.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sorry, I wasn’t here.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Sure. Ask him to come at 5 o’clock.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right. Can you give me some money?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didn’t. I got them from Jack.</a:t>
            </a:r>
            <a:endParaRPr lang="pl-PL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85369" y="3725270"/>
            <a:ext cx="5290120" cy="255454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Wypowiedź 1.</a:t>
            </a:r>
          </a:p>
          <a:p>
            <a:pPr>
              <a:defRPr/>
            </a:pPr>
            <a:r>
              <a:rPr lang="pl-P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invite Sam to dinner?</a:t>
            </a:r>
          </a:p>
          <a:p>
            <a:pPr>
              <a:defRPr/>
            </a:pPr>
            <a:r>
              <a:rPr lang="pl-PL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Wypowiedź 2.</a:t>
            </a: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like to drink?</a:t>
            </a:r>
          </a:p>
          <a:p>
            <a:pPr>
              <a:defRPr/>
            </a:pPr>
            <a:r>
              <a:rPr lang="pl-PL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Wypowiedź 3.</a:t>
            </a: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you buy these games?</a:t>
            </a:r>
          </a:p>
          <a:p>
            <a:pPr>
              <a:defRPr/>
            </a:pPr>
            <a:r>
              <a:rPr lang="pl-PL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Wypowiedź 4.</a:t>
            </a: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buy some vegetables, please?</a:t>
            </a:r>
            <a:endParaRPr lang="pl-PL" sz="20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13" y="4299577"/>
            <a:ext cx="763889" cy="702965"/>
          </a:xfrm>
          <a:prstGeom prst="rect">
            <a:avLst/>
          </a:prstGeom>
          <a:effectLst>
            <a:outerShdw blurRad="127000" dist="127000" dir="5400000" algn="t" rotWithShape="0">
              <a:schemeClr val="accent3">
                <a:lumMod val="40000"/>
                <a:lumOff val="60000"/>
              </a:schemeClr>
            </a:outerShdw>
          </a:effectLst>
        </p:spPr>
      </p:pic>
      <p:sp>
        <p:nvSpPr>
          <p:cNvPr id="2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936190" y="2662607"/>
            <a:ext cx="4774768" cy="136602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endParaRPr lang="pl-PL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18089"/>
              </p:ext>
            </p:extLst>
          </p:nvPr>
        </p:nvGraphicFramePr>
        <p:xfrm>
          <a:off x="7035970" y="2927777"/>
          <a:ext cx="4575208" cy="835682"/>
        </p:xfrm>
        <a:graphic>
          <a:graphicData uri="http://schemas.openxmlformats.org/drawingml/2006/table">
            <a:tbl>
              <a:tblPr firstRow="1" firstCol="1" bandRow="1"/>
              <a:tblGrid>
                <a:gridCol w="114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2.1.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2.2.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2.3.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2.4.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7376377" y="334561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470924" y="3345618"/>
            <a:ext cx="6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596019" y="334561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0743512" y="3345618"/>
            <a:ext cx="67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61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953692" y="1379452"/>
            <a:ext cx="8654325" cy="470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IV. Reagowanie na wypowiedzi.</a:t>
            </a: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Uczeń uczestniczy w rozmowie i w typowych sytuacjach reaguje w sposób zrozumiały, adekwatnie do sytuacji komunikacyjnej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(…)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VI.3)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Uczeń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(…)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przekazuje informacje i wyjaśnienia.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VI.10)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Uczeń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udziela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pozwolenia.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VI.12)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Uczeń wyraża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zgodę lub odmowę spełnienia prośby.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8282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687172" y="1132680"/>
            <a:ext cx="9649902" cy="480131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każdej z opisanych sytuacji (1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.–4.) 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wybierz właściwą reakcję. Zakreśl literę A, B albo C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l-PL" sz="16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Jesteś z kolegą w teatrze. Jak zapytasz, czy podoba mu się sztuka?</a:t>
            </a:r>
          </a:p>
          <a:p>
            <a:pPr>
              <a:defRPr/>
            </a:pP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look like?</a:t>
            </a:r>
          </a:p>
          <a:p>
            <a:pPr>
              <a:defRPr/>
            </a:pP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enjoying it?</a:t>
            </a:r>
          </a:p>
          <a:p>
            <a:pPr>
              <a:defRPr/>
            </a:pP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like it</a:t>
            </a:r>
            <a:r>
              <a:rPr lang="en-US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b="1" kern="0" dirty="0">
              <a:solidFill>
                <a:prstClr val="black"/>
              </a:solidFill>
            </a:endParaRPr>
          </a:p>
          <a:p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autobusie potrąciłeś(-aś)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niechcący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jednego z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pasażerów. Co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powiesz?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Ce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n’est rien,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monsieur!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Excusez-moi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monsieur!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S’il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vous plaît,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monsieur! </a:t>
            </a:r>
            <a:endParaRPr lang="pl-PL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Prosisz 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nauczyciela o pozwolenie na wyjście w trakcie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lekcji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 powiesz? </a:t>
            </a:r>
          </a:p>
          <a:p>
            <a:pPr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A. 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permite entrar? </a:t>
            </a:r>
          </a:p>
          <a:p>
            <a:pPr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B.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deja pasar? </a:t>
            </a:r>
          </a:p>
          <a:p>
            <a:pPr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C.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Puedo salir? </a:t>
            </a:r>
            <a:endParaRPr lang="pl-PL" sz="16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Nie  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podoba  Ci  się  propozycja  kolegi  dotycząca  wyjazdu  na 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wycieczkę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Co  mu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powiesz</a:t>
            </a:r>
            <a:r>
              <a:rPr lang="pl-PL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defRPr/>
            </a:pP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 цього.</a:t>
            </a:r>
          </a:p>
          <a:p>
            <a:pPr>
              <a:defRPr/>
            </a:pP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Згоден 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тобою.</a:t>
            </a:r>
          </a:p>
          <a:p>
            <a:pPr>
              <a:defRPr/>
            </a:pP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Звичайно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ти маєш рацію</a:t>
            </a:r>
            <a:r>
              <a:rPr lang="pl-PL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839AD870-F554-4B22-8148-C52E4ED5A3D2}"/>
              </a:ext>
            </a:extLst>
          </p:cNvPr>
          <p:cNvSpPr/>
          <p:nvPr/>
        </p:nvSpPr>
        <p:spPr>
          <a:xfrm>
            <a:off x="1594053" y="1891714"/>
            <a:ext cx="361566" cy="294137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BC0344C7-BD0D-4931-98D1-0F02298675CD}"/>
              </a:ext>
            </a:extLst>
          </p:cNvPr>
          <p:cNvSpPr/>
          <p:nvPr/>
        </p:nvSpPr>
        <p:spPr>
          <a:xfrm>
            <a:off x="1599235" y="2858049"/>
            <a:ext cx="356384" cy="3135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chemat blokowy: łącznik 13">
            <a:extLst>
              <a:ext uri="{FF2B5EF4-FFF2-40B4-BE49-F238E27FC236}">
                <a16:creationId xmlns:a16="http://schemas.microsoft.com/office/drawing/2014/main" id="{BC0344C7-BD0D-4931-98D1-0F02298675CD}"/>
              </a:ext>
            </a:extLst>
          </p:cNvPr>
          <p:cNvSpPr/>
          <p:nvPr/>
        </p:nvSpPr>
        <p:spPr>
          <a:xfrm>
            <a:off x="1624958" y="4283418"/>
            <a:ext cx="356384" cy="3135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BC0344C7-BD0D-4931-98D1-0F02298675CD}"/>
              </a:ext>
            </a:extLst>
          </p:cNvPr>
          <p:cNvSpPr/>
          <p:nvPr/>
        </p:nvSpPr>
        <p:spPr>
          <a:xfrm>
            <a:off x="1624958" y="4818996"/>
            <a:ext cx="356384" cy="3135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1336877" y="1202585"/>
            <a:ext cx="8343363" cy="4774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Reagowanie na wypowiedzi.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Uczeń uczestniczy w rozmowie i w typowych sytuacjach reaguje w sposób zrozumiały, adekwatnie do sytuacji komunikacyjnej  (…).</a:t>
            </a:r>
          </a:p>
          <a:p>
            <a:pPr marL="0" indent="0">
              <a:buNone/>
            </a:pP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VI.4) Uczeń (…) pyta o opinie (…).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VI.14) Uczeń stosuje zwroty i formy grzecznościowe.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VI.12) Uczeń wyraża prośbę (…)</a:t>
            </a:r>
          </a:p>
          <a:p>
            <a:pPr marL="0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VI.8) Uczeń (…) odrzuca propozycje 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6305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Arkusz egzaminacyjny</a:t>
              </a: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CZĘŚĆ ARKUSZA</a:t>
            </a: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ROZUMIENIE TEKSTÓW PISANYCH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0056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09600" y="274638"/>
          <a:ext cx="876953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73265"/>
              </p:ext>
            </p:extLst>
          </p:nvPr>
        </p:nvGraphicFramePr>
        <p:xfrm>
          <a:off x="623392" y="1924593"/>
          <a:ext cx="10972800" cy="423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87172" y="426875"/>
            <a:ext cx="9086748" cy="584775"/>
            <a:chOff x="179513" y="116632"/>
            <a:chExt cx="6904093" cy="584775"/>
          </a:xfrm>
        </p:grpSpPr>
        <p:sp>
          <p:nvSpPr>
            <p:cNvPr id="8" name="pole tekstowe 7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79513" y="188640"/>
              <a:ext cx="68329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III. CZĘŚĆ ARKUSZA – ROZUMIENIE TEKSTÓW PISANYCH</a:t>
              </a: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3361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615" y="1936377"/>
            <a:ext cx="8742143" cy="255792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6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79513" y="116633"/>
            <a:ext cx="9829901" cy="620357"/>
            <a:chOff x="179513" y="116632"/>
            <a:chExt cx="6904093" cy="1255442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1"/>
              <a:ext cx="6832915" cy="118343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Warianty </a:t>
              </a:r>
              <a:r>
                <a:rPr kumimoji="0" lang="pl-PL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programowej </a:t>
              </a:r>
              <a:r>
                <a:rPr kumimoji="0" lang="pl-PL" sz="32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 SP</a:t>
              </a: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610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252807" y="1989794"/>
            <a:ext cx="8784976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III. Uczeń rozumie proste wypowiedzi pisemne (np. listy, e-maile, </a:t>
            </a:r>
            <a:r>
              <a:rPr lang="pl-P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SMSy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, kartki  ocztowe, napisy, broszury, ulotki, jadłospisy, ogłoszenia, rozkłady jazdy, historyjki obrazkowe z tekstem, artykuły, teksty narracyjne, recenzje, wywiady, wpisy na forach i blogach, teksty literackie):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1) określa główną myśl tekstu lub fragmentu tekstu;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2) określa intencje nadawcy/autora tekstu;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3) określa kontekst wypowiedzi (np. nadawcę, odbiorcę, formę tekstu, czas, miejsce, sytuację);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4) znajduje w tekście określone informacje;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5) rozpoznaje związki między poszczególnymi częściami tekstu;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6) układa informacje w określonym porządku;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7) rozróżnia formalny i nieformalny styl tekstu.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584775"/>
            <a:chOff x="179513" y="116632"/>
            <a:chExt cx="6904093" cy="58477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III CZEŚĆ ARKUSZA ROZUMIENIE TEKSTÓW PISANYCH</a:t>
              </a:r>
            </a:p>
          </p:txBody>
        </p:sp>
      </p:grp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2247754" y="1052883"/>
            <a:ext cx="6647980" cy="812133"/>
            <a:chOff x="197196" y="233560"/>
            <a:chExt cx="10560018" cy="934660"/>
          </a:xfrm>
        </p:grpSpPr>
        <p:sp>
          <p:nvSpPr>
            <p:cNvPr id="17" name="Pięciokąt 16"/>
            <p:cNvSpPr/>
            <p:nvPr/>
          </p:nvSpPr>
          <p:spPr>
            <a:xfrm rot="10800000">
              <a:off x="197196" y="233560"/>
              <a:ext cx="10560018" cy="934660"/>
            </a:xfrm>
            <a:prstGeom prst="homePlat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Pięciokąt 4"/>
            <p:cNvSpPr/>
            <p:nvPr/>
          </p:nvSpPr>
          <p:spPr>
            <a:xfrm rot="21600000">
              <a:off x="430861" y="233560"/>
              <a:ext cx="10326353" cy="934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467" tIns="171450" rIns="32004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Wymagania </a:t>
              </a:r>
              <a:r>
                <a:rPr lang="pl-PL" sz="3200" b="1" kern="1200" cap="none" spc="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szczegółowe z pp</a:t>
              </a:r>
              <a:endParaRPr lang="pl-PL" sz="3200" b="1" kern="12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584775"/>
            <a:chOff x="179513" y="116632"/>
            <a:chExt cx="6904093" cy="58477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III CZEŚĆ ARKUSZA ROZUMIENIE TEKSTÓW PISANYCH</a:t>
              </a:r>
            </a:p>
          </p:txBody>
        </p:sp>
      </p:grpSp>
      <p:sp>
        <p:nvSpPr>
          <p:cNvPr id="9" name="Symbol zastępczy zawartości 8"/>
          <p:cNvSpPr txBox="1">
            <a:spLocks noGrp="1"/>
          </p:cNvSpPr>
          <p:nvPr>
            <p:ph idx="1"/>
          </p:nvPr>
        </p:nvSpPr>
        <p:spPr>
          <a:xfrm>
            <a:off x="913275" y="1865016"/>
            <a:ext cx="9464040" cy="383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VIII. Uczeń przetwarza prosty tekst ustnie lub pisemnie: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1) przekazuje w języku obcym nowożytnym informacje zawarte w materiałach wizualnych (np. wykresach, mapach, symbolach, piktogramach) lub audiowizualnych (np. filmach, reklamach);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2) przekazuje w języku obcym nowożytnym lub polskim informacje sformułowane w tym języku obcym.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2247754" y="1052883"/>
            <a:ext cx="6647980" cy="812133"/>
            <a:chOff x="197196" y="233560"/>
            <a:chExt cx="10560018" cy="934660"/>
          </a:xfrm>
        </p:grpSpPr>
        <p:sp>
          <p:nvSpPr>
            <p:cNvPr id="14" name="Pięciokąt 13"/>
            <p:cNvSpPr/>
            <p:nvPr/>
          </p:nvSpPr>
          <p:spPr>
            <a:xfrm rot="10800000">
              <a:off x="197196" y="233560"/>
              <a:ext cx="10560018" cy="934660"/>
            </a:xfrm>
            <a:prstGeom prst="homePlat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Pięciokąt 4"/>
            <p:cNvSpPr/>
            <p:nvPr/>
          </p:nvSpPr>
          <p:spPr>
            <a:xfrm rot="21600000">
              <a:off x="430861" y="233560"/>
              <a:ext cx="10326353" cy="934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467" tIns="171450" rIns="32004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Wymagania </a:t>
              </a:r>
              <a:r>
                <a:rPr lang="pl-PL" sz="3200" b="1" kern="1200" cap="none" spc="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szczegółowe z pp</a:t>
              </a:r>
              <a:endParaRPr lang="pl-PL" sz="3200" b="1" kern="12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5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3.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określić, jakie umiejętności sprawdzają poniższe zadania.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Proszę podać odpowiedni numer wymagań ogólnych 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szczegółowych z podstawy programowej kształcenia ogólnego </a:t>
            </a:r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zakresie języka obcego nowożytnego.</a:t>
            </a:r>
            <a:endParaRPr lang="pl-PL" sz="24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552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08692" y="1159575"/>
            <a:ext cx="3182833" cy="4526002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127000" dist="317500" dir="2700000" algn="tl" rotWithShape="0">
              <a:srgbClr val="92D050">
                <a:alpha val="40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5587781" y="1906612"/>
            <a:ext cx="5185351" cy="3046988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kern="0" dirty="0">
                <a:solidFill>
                  <a:prstClr val="black"/>
                </a:solidFill>
                <a:latin typeface="TimesNewRoman,Bold"/>
              </a:rPr>
              <a:t>This text is</a:t>
            </a:r>
          </a:p>
          <a:p>
            <a:pPr>
              <a:defRPr/>
            </a:pPr>
            <a:r>
              <a:rPr lang="pl-PL" sz="3200" b="1" kern="0" dirty="0">
                <a:solidFill>
                  <a:prstClr val="black"/>
                </a:solidFill>
                <a:latin typeface="TimesNewRoman,Bold"/>
              </a:rPr>
              <a:t>A. </a:t>
            </a:r>
            <a:r>
              <a:rPr lang="pl-PL" sz="3200" kern="0" dirty="0">
                <a:solidFill>
                  <a:prstClr val="black"/>
                </a:solidFill>
                <a:latin typeface="TimesNewRoman"/>
              </a:rPr>
              <a:t>a recipe for a pizza.</a:t>
            </a:r>
          </a:p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NewRoman,Bold"/>
              </a:rPr>
              <a:t>B. </a:t>
            </a:r>
            <a:r>
              <a:rPr lang="en-US" sz="3200" kern="0" dirty="0">
                <a:solidFill>
                  <a:prstClr val="black"/>
                </a:solidFill>
                <a:latin typeface="TimesNewRoman"/>
              </a:rPr>
              <a:t>a set of instructions on feeding cats.</a:t>
            </a:r>
          </a:p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NewRoman,Bold"/>
              </a:rPr>
              <a:t>C. </a:t>
            </a:r>
            <a:r>
              <a:rPr lang="en-US" sz="3200" kern="0" dirty="0">
                <a:solidFill>
                  <a:prstClr val="black"/>
                </a:solidFill>
                <a:latin typeface="TimesNewRoman"/>
              </a:rPr>
              <a:t>an advertisement for a pizza place.</a:t>
            </a:r>
            <a:endParaRPr lang="pl-PL" sz="3200" b="1" kern="0" dirty="0">
              <a:solidFill>
                <a:prstClr val="black"/>
              </a:solidFill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0F190997-0378-47E5-B0E0-AAE30BC324A1}"/>
              </a:ext>
            </a:extLst>
          </p:cNvPr>
          <p:cNvSpPr/>
          <p:nvPr/>
        </p:nvSpPr>
        <p:spPr>
          <a:xfrm>
            <a:off x="5403309" y="3788567"/>
            <a:ext cx="720081" cy="699043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603060" y="1688911"/>
            <a:ext cx="9480224" cy="3835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języka, a także proste wypowiedzi pisemne 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III.3)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określa kontekst wypowiedzi.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7146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675445" y="1341128"/>
            <a:ext cx="9016522" cy="427809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Obstsalat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"Sarah"</a:t>
            </a:r>
            <a:endParaRPr lang="pl-P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Nachtisch-Rezept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von Sarah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Schmidt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(12)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Blümchenstr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30 a, (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Zutaten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Zitrone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750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gemischtes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Obst je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Saison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gehackte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Nüsse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Rosinen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3 – 4 El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Zucker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1 Becher 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Schlagsahne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Nüsse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Rosinen und Zucker zu den Obststückchen und dem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Zitronensaft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geben, dann alles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miteinander vermischen.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Zitrone auspressen 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Saft über das Obst gießen.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Sahne schlagen und darüber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geben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der Salat ist fertig.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Obst waschen und in kleine Stücke schneiden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0F190997-0378-47E5-B0E0-AAE30BC324A1}"/>
              </a:ext>
            </a:extLst>
          </p:cNvPr>
          <p:cNvSpPr/>
          <p:nvPr/>
        </p:nvSpPr>
        <p:spPr>
          <a:xfrm>
            <a:off x="9815173" y="2577660"/>
            <a:ext cx="720081" cy="699043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054" name="Picture 6" descr="C:\Users\Administrator\AppData\Local\Microsoft\Windows\Temporary Internet Files\Content.IE5\K0P4DN8W\depositphotos_11673692-Fruit-sala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39" y="2072935"/>
            <a:ext cx="1749909" cy="17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663109" y="1341128"/>
            <a:ext cx="9016522" cy="427809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Obstsalat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"Sarah"</a:t>
            </a:r>
            <a:endParaRPr lang="pl-P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Nachtisch-Rezept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von Sarah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Schmidt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(12)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Blümchenstr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30 a, (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Zutaten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Zitrone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750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gemischtes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Obst je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Saison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gehackte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Nüsse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50 g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Rosinen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3 – 4 El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Zucker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1 Becher 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Schlagsahne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Nüsse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Rosinen und Zucker zu den Obststückchen und dem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Zitronensaft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geben, dann alles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miteinander vermischen.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Zitrone auspressen 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Saft über das Obst gießen.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Sahne schlagen und darüber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geben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der Salat ist fertig.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Obst waschen und in kleine Stücke schneiden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08383" y="426875"/>
            <a:ext cx="4179794" cy="335476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Ułóż zdania 1.–4. w takiej kolejności, aby powstał spójny i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logiczny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tekst. Spośród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podanych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rozwiązań (A–C)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wybierz właściwe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Zakreśl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literę A, B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4-3-1-2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4-2-1-3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4-1-2-3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0F190997-0378-47E5-B0E0-AAE30BC324A1}"/>
              </a:ext>
            </a:extLst>
          </p:cNvPr>
          <p:cNvSpPr/>
          <p:nvPr/>
        </p:nvSpPr>
        <p:spPr>
          <a:xfrm>
            <a:off x="5908383" y="3039210"/>
            <a:ext cx="442271" cy="44096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603060" y="1688911"/>
            <a:ext cx="9480224" cy="4223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Wymaganie ogólne: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języka, a także proste wypowiedzi pisemne (…).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III.6) Uczeń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układa informacje w określonym porządku.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1627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838200" y="543837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– na dobieranie</a:t>
              </a: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838200" y="1230739"/>
            <a:ext cx="8790945" cy="83099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Przeczytaj tekst, z którego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usunięto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cztery zdania. Wpisz w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każdą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lukę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(1.– 4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.) literę,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którą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oznaczono brakujące zdanie (A–E), tak aby otrzymać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logiczny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 spójny tekst. </a:t>
            </a:r>
          </a:p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Uwaga! Jedno zdanie zostało podane dodatkowo i nie pasuje do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żadnej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luki. 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3568" y="2436812"/>
            <a:ext cx="8830593" cy="343170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 BAIGNER DANS LA SEINE, BIENTÔT POSSIBLE ? 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maire de Paris voudrait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qu’on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puisse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nouveau se baigner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Seine, comme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début du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siècle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De vieilles cartes postales et des films anciens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montrent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effet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qu’au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début du siècle, les Parisiens aimaient nager dans leur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fleuve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1.____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baignade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Seine en région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parisienne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 été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interdite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1923 à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la pollution. Aujourd’hui,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seul moyen de s’y baigner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piscine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propre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eausur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fleuve.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quelques années, entrer dans l’eau à Paris pourrait être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nouveau possible. C’est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l’idée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d’Anne Hidalgo, la maire de la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capitale.2.____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L’épreuve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natation du triathlon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pourrait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alors avoir lieu dans la Seine, près de l’Hôtel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Mais la pollution n’est pas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seule raison de l’interdiction de baignade.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3.____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Bateaux-mouches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bateaux privés,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Seine est un fleuve très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fréquenté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13 % des marchandises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enées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Île-de-France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viennent aujourd’hui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 bateau.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4.____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air plus pur et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l’argent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économisé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Le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trafic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Seine devra donc encore augmenter dans le futur. Quelle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place restera-t-il alors pour les baigneurs ? </a:t>
            </a:r>
          </a:p>
          <a:p>
            <a:pPr algn="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podstawie: www.geoado.com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201" y="1230739"/>
            <a:ext cx="841901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transport sur le fleuve est un autre problème.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permet de diminuer la circulation de camions.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étaient nombreux à se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baigner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surtout quand il faisait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chaud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le nombre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poissons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la Seine a augmenté.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propose la candidature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Paris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les Jeux olympiques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2024.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63455" y="30980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330427" y="40491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146061" y="455454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833881" y="478537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276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752348" y="1688911"/>
            <a:ext cx="9480224" cy="4223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Wymaganie ogólne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Rozumienie wypowiedzi.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Uczeń rozumie proste wypowiedzi ustne artykułowane wyraźnie, w standardowej odmianie języka,  a także proste wypowiedzi pisemne (…).</a:t>
            </a:r>
          </a:p>
          <a:p>
            <a:pPr marL="0" indent="0">
              <a:buNone/>
            </a:pPr>
            <a:endParaRPr lang="pl-PL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III.5) Uczeń rozpoznaje związki między poszczególnymi częściami tekstu.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5409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239349" y="116633"/>
            <a:ext cx="6405291" cy="1185847"/>
            <a:chOff x="179512" y="116632"/>
            <a:chExt cx="4176464" cy="78607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255961" y="116632"/>
              <a:ext cx="4100015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l-PL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179512" y="188640"/>
              <a:ext cx="4104455" cy="7140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Najważniejsza zmiana - strukturalna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463201" y="2074640"/>
            <a:ext cx="10651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tx1">
                  <a:lumMod val="65000"/>
                  <a:lumOff val="35000"/>
                </a:schemeClr>
              </a:buClr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Kontynuacja nauki tego samego języka obcego nowożytnego jako pierwszego na wszystkich etapach edukacyjnych,</a:t>
            </a:r>
            <a:endParaRPr lang="pl-PL" sz="28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tj. od I klasy szkoły podstawowej do ostatniej klasy szkoły ponadpodstawowej (czyli przez 12 albo 13 lat).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2077104"/>
              </p:ext>
            </p:extLst>
          </p:nvPr>
        </p:nvGraphicFramePr>
        <p:xfrm>
          <a:off x="3300992" y="3614297"/>
          <a:ext cx="5185229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428943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Arkusz egzaminacyjny</a:t>
              </a: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CZĘŚĆ ARKUSZA</a:t>
            </a:r>
          </a:p>
          <a:p>
            <a:pPr marL="0" lv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ZNAJOMOŚĆ ŚRODKÓW JĘZYKOWYCH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540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09600" y="274638"/>
          <a:ext cx="876953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235279"/>
              </p:ext>
            </p:extLst>
          </p:nvPr>
        </p:nvGraphicFramePr>
        <p:xfrm>
          <a:off x="922156" y="1906486"/>
          <a:ext cx="9666484" cy="416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87172" y="426876"/>
            <a:ext cx="9593650" cy="644044"/>
            <a:chOff x="179513" y="116632"/>
            <a:chExt cx="6904093" cy="903005"/>
          </a:xfrm>
        </p:grpSpPr>
        <p:sp>
          <p:nvSpPr>
            <p:cNvPr id="8" name="pole tekstowe 7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79513" y="188640"/>
              <a:ext cx="6832915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IV. CZĘŚĆ ARKUSZA – ZNAJOMOŚĆ ŚRODKÓW JĘZYKOWYCH</a:t>
              </a:r>
            </a:p>
          </p:txBody>
        </p:sp>
      </p:grp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634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838200" y="440280"/>
            <a:ext cx="9566189" cy="614164"/>
            <a:chOff x="179512" y="116632"/>
            <a:chExt cx="7088945" cy="90300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2" y="188640"/>
              <a:ext cx="7088945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IV CZĘŚĆ ARKUSZA – ZNAJOMOŚĆ ŚRODKÓW JĘZYKOWYCH</a:t>
              </a:r>
            </a:p>
          </p:txBody>
        </p:sp>
      </p:grpSp>
      <p:sp>
        <p:nvSpPr>
          <p:cNvPr id="14" name="Symbol zastępczy zawartości 1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9726386" cy="4206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VIII. Uczeń przetwarza prosty tekst ustnie lub pisemnie:</a:t>
            </a:r>
          </a:p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1) przekazuje w języku obcym nowożytnym informacje zawarte w materiałach wizualnych (np. wykresach, mapach, symbolach, piktogramach) lub audiowizualnych (np. filmach, reklamach);</a:t>
            </a:r>
          </a:p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3) przekazuje w języku obcym nowożytnym informacje  sformułowane w języku polskim.</a:t>
            </a:r>
          </a:p>
          <a:p>
            <a:pPr marL="0" indent="0">
              <a:buNone/>
            </a:pP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XIV. Uczeń posiada świadomość językową (np. podobieństw         i różnic między językami).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2247754" y="1052883"/>
            <a:ext cx="6647980" cy="812133"/>
            <a:chOff x="197196" y="233560"/>
            <a:chExt cx="10560018" cy="934660"/>
          </a:xfrm>
        </p:grpSpPr>
        <p:sp>
          <p:nvSpPr>
            <p:cNvPr id="13" name="Pięciokąt 12"/>
            <p:cNvSpPr/>
            <p:nvPr/>
          </p:nvSpPr>
          <p:spPr>
            <a:xfrm rot="10800000">
              <a:off x="197196" y="233560"/>
              <a:ext cx="10560018" cy="934660"/>
            </a:xfrm>
            <a:prstGeom prst="homePlat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Pięciokąt 4"/>
            <p:cNvSpPr/>
            <p:nvPr/>
          </p:nvSpPr>
          <p:spPr>
            <a:xfrm rot="21600000">
              <a:off x="430861" y="233560"/>
              <a:ext cx="10326353" cy="934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467" tIns="171450" rIns="32004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Wymagania </a:t>
              </a:r>
              <a:r>
                <a:rPr lang="pl-PL" sz="3200" b="1" kern="1200" cap="none" spc="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szczegółowe z pp</a:t>
              </a:r>
              <a:endParaRPr lang="pl-PL" sz="3200" b="1" kern="12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5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– na dobieranie</a:t>
              </a: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87790" y="2559174"/>
            <a:ext cx="10566010" cy="3557588"/>
          </a:xfrm>
        </p:spPr>
        <p:txBody>
          <a:bodyPr/>
          <a:lstStyle/>
          <a:p>
            <a:pPr marL="0" lvl="0" indent="0" algn="ctr">
              <a:buNone/>
            </a:pP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87790" y="1146543"/>
            <a:ext cx="8790945" cy="83099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Przeczytaj tekst. Spośród wyrazów podanych w ramce wybierz te, które poprawnie uzupełniają luki 1.–3. Wpisz odpowiednią literę (A–F) obok numeru każdej luki. </a:t>
            </a:r>
            <a:r>
              <a:rPr lang="pl-PL" sz="16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</a:t>
            </a:r>
            <a:r>
              <a:rPr lang="pl-PL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Trzy wyrazy zostały podane dodatkowo i nie pasują do żadnej luki.</a:t>
            </a:r>
            <a:endParaRPr lang="en-US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01115" y="2827427"/>
            <a:ext cx="8682519" cy="297004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PEU D’AMOUR POUR UN LÉGUME PAS BEAU !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 Une carotte pas belle,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bonne soupe à manger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slogan d’une grande campagne pour arrêter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jeter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____.La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campagne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organisée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 un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supermarchés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à Provins en Île-de-France. Il s’agit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surtout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 légumes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des fruits laids qui ont une taille ou une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____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standard. Les responsables de la campagne veulent ainsi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montrer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aux clients que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produits laids ne sont pas moins bons que les beaux. Ce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n’est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pas le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remier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magasin qui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décidé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____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aliments dans un rayon spécial. L’initiative est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ystématiquement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renouvelée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dans d’autres villes françaises où on organise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également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dégustations de jus qui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proviennent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fruits et légumes pas beaux.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 </a:t>
            </a:r>
            <a:r>
              <a:rPr lang="fr-FR" sz="9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podstawie: lareclame.fr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100600" y="460553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kern="0" dirty="0" smtClean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621195" y="3416450"/>
            <a:ext cx="47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kern="0" dirty="0" smtClean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3167618"/>
            <a:ext cx="2552699" cy="114483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789690" y="2105548"/>
            <a:ext cx="8802370" cy="453626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9015"/>
              </p:ext>
            </p:extLst>
          </p:nvPr>
        </p:nvGraphicFramePr>
        <p:xfrm>
          <a:off x="902089" y="2150432"/>
          <a:ext cx="8562346" cy="363857"/>
        </p:xfrm>
        <a:graphic>
          <a:graphicData uri="http://schemas.openxmlformats.org/drawingml/2006/table">
            <a:tbl>
              <a:tblPr firstRow="1" firstCol="1" bandRow="1"/>
              <a:tblGrid>
                <a:gridCol w="142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A. durée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B. forme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C. nourriture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D. produire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E. spécialité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F. vendre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pole tekstowe 26"/>
          <p:cNvSpPr txBox="1"/>
          <p:nvPr/>
        </p:nvSpPr>
        <p:spPr>
          <a:xfrm>
            <a:off x="6133467" y="3909093"/>
            <a:ext cx="47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kern="0" dirty="0" smtClean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001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37633" y="1266882"/>
            <a:ext cx="8790945" cy="95410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Przeczytaj tekst. Wybierz poprawne uzupełnienie luk 1.–4. Zakreśl literę A, B albo C.</a:t>
            </a:r>
            <a:endParaRPr lang="en-US" sz="2800" b="1" kern="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82975" y="2360534"/>
            <a:ext cx="8790945" cy="381642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1F497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200" kern="0" dirty="0">
                <a:solidFill>
                  <a:prstClr val="black"/>
                </a:solidFill>
              </a:rPr>
              <a:t>FESTIVAL OF FOOTBALL</a:t>
            </a:r>
          </a:p>
          <a:p>
            <a:pPr algn="just">
              <a:defRPr/>
            </a:pPr>
            <a:r>
              <a:rPr lang="en-US" sz="2200" kern="0" dirty="0">
                <a:solidFill>
                  <a:prstClr val="black"/>
                </a:solidFill>
              </a:rPr>
              <a:t>ESF is the Festival of Football. It’s a series of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professionally organised events where boys and girls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compete in teams. All players have a fantastic time playing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football matches. ESF is </a:t>
            </a:r>
            <a:r>
              <a:rPr lang="en-US" sz="2200" b="1" kern="0" dirty="0">
                <a:solidFill>
                  <a:prstClr val="black"/>
                </a:solidFill>
              </a:rPr>
              <a:t>1. </a:t>
            </a:r>
            <a:r>
              <a:rPr lang="en-US" sz="2200" kern="0" dirty="0">
                <a:solidFill>
                  <a:prstClr val="black"/>
                </a:solidFill>
              </a:rPr>
              <a:t>____ football festival for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young players in Great Britain. The festival usually takes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b="1" kern="0" dirty="0">
                <a:solidFill>
                  <a:prstClr val="black"/>
                </a:solidFill>
              </a:rPr>
              <a:t>2. </a:t>
            </a:r>
            <a:r>
              <a:rPr lang="en-US" sz="2200" kern="0" dirty="0">
                <a:solidFill>
                  <a:prstClr val="black"/>
                </a:solidFill>
              </a:rPr>
              <a:t>____ in one of Great Britain’s well-known resorts, for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example Butlins or Haven. </a:t>
            </a:r>
            <a:r>
              <a:rPr lang="en-US" sz="2200" b="1" kern="0" dirty="0">
                <a:solidFill>
                  <a:prstClr val="black"/>
                </a:solidFill>
              </a:rPr>
              <a:t>3. </a:t>
            </a:r>
            <a:r>
              <a:rPr lang="en-US" sz="2200" kern="0" dirty="0">
                <a:solidFill>
                  <a:prstClr val="black"/>
                </a:solidFill>
              </a:rPr>
              <a:t>____ the last few years it has also been organised in</a:t>
            </a:r>
            <a:r>
              <a:rPr lang="pl-PL" sz="2200" kern="0" dirty="0">
                <a:solidFill>
                  <a:prstClr val="black"/>
                </a:solidFill>
              </a:rPr>
              <a:t> Europe’s No. 1 leisure destination, Disneyland Paris, so now, it’s an international </a:t>
            </a:r>
            <a:r>
              <a:rPr lang="en-US" sz="2200" kern="0" dirty="0">
                <a:solidFill>
                  <a:prstClr val="black"/>
                </a:solidFill>
              </a:rPr>
              <a:t>competition. The festival </a:t>
            </a:r>
            <a:r>
              <a:rPr lang="en-US" sz="2200" b="1" kern="0" dirty="0">
                <a:solidFill>
                  <a:prstClr val="black"/>
                </a:solidFill>
              </a:rPr>
              <a:t>4. </a:t>
            </a:r>
            <a:r>
              <a:rPr lang="en-US" sz="2200" kern="0" dirty="0">
                <a:solidFill>
                  <a:prstClr val="black"/>
                </a:solidFill>
              </a:rPr>
              <a:t>____ in 1989, and since then over 950,000 players, coaches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and football fans have joined it. In 1994, girls’ football was added to the festival, and last year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150 girls’ teams competed in it.</a:t>
            </a:r>
          </a:p>
        </p:txBody>
      </p:sp>
      <p:sp>
        <p:nvSpPr>
          <p:cNvPr id="1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Zadanie zamknięte - WW</a:t>
              </a:r>
              <a:endParaRPr lang="pl-PL" sz="3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37633" y="1266882"/>
            <a:ext cx="8790945" cy="95410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4F81B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Przeczytaj tekst. Wybierz poprawne uzupełnienie luk 1.–4. Zakreśl literę A, B albo C.</a:t>
            </a:r>
            <a:endParaRPr lang="en-US" sz="2800" b="1" kern="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82975" y="2360534"/>
            <a:ext cx="8790945" cy="3816429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1F497D">
                <a:lumMod val="75000"/>
              </a:srgbClr>
            </a:solidFill>
          </a:ln>
          <a:effectLst>
            <a:outerShdw blurRad="127000" dist="317500" dir="2700000" algn="tl" rotWithShape="0">
              <a:srgbClr val="92D050">
                <a:alpha val="3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200" kern="0" dirty="0">
                <a:solidFill>
                  <a:prstClr val="black"/>
                </a:solidFill>
              </a:rPr>
              <a:t>FESTIVAL OF FOOTBALL</a:t>
            </a:r>
          </a:p>
          <a:p>
            <a:pPr algn="just">
              <a:defRPr/>
            </a:pPr>
            <a:r>
              <a:rPr lang="en-US" sz="2200" kern="0" dirty="0">
                <a:solidFill>
                  <a:prstClr val="black"/>
                </a:solidFill>
              </a:rPr>
              <a:t>ESF is the Festival of Football. It’s a series of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professionally organised events where boys and girls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compete in teams. All players have a fantastic time playing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football matches. ESF is </a:t>
            </a:r>
            <a:r>
              <a:rPr lang="en-US" sz="2200" b="1" kern="0" dirty="0">
                <a:solidFill>
                  <a:prstClr val="black"/>
                </a:solidFill>
              </a:rPr>
              <a:t>1. </a:t>
            </a:r>
            <a:r>
              <a:rPr lang="en-US" sz="2200" kern="0" dirty="0">
                <a:solidFill>
                  <a:prstClr val="black"/>
                </a:solidFill>
              </a:rPr>
              <a:t>____ football festival for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young players in Great Britain. The festival usually takes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b="1" kern="0" dirty="0">
                <a:solidFill>
                  <a:prstClr val="black"/>
                </a:solidFill>
              </a:rPr>
              <a:t>2. </a:t>
            </a:r>
            <a:r>
              <a:rPr lang="en-US" sz="2200" kern="0" dirty="0">
                <a:solidFill>
                  <a:prstClr val="black"/>
                </a:solidFill>
              </a:rPr>
              <a:t>____ in one of Great Britain’s well-known resorts, for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example Butlins or Haven. </a:t>
            </a:r>
            <a:r>
              <a:rPr lang="en-US" sz="2200" b="1" kern="0" dirty="0">
                <a:solidFill>
                  <a:prstClr val="black"/>
                </a:solidFill>
              </a:rPr>
              <a:t>3. </a:t>
            </a:r>
            <a:r>
              <a:rPr lang="en-US" sz="2200" kern="0" dirty="0">
                <a:solidFill>
                  <a:prstClr val="black"/>
                </a:solidFill>
              </a:rPr>
              <a:t>____ the last few years it has also been organised in</a:t>
            </a:r>
            <a:r>
              <a:rPr lang="pl-PL" sz="2200" kern="0" dirty="0">
                <a:solidFill>
                  <a:prstClr val="black"/>
                </a:solidFill>
              </a:rPr>
              <a:t> Europe’s No. 1 leisure destination, Disneyland Paris, so now, it’s an international </a:t>
            </a:r>
            <a:r>
              <a:rPr lang="en-US" sz="2200" kern="0" dirty="0">
                <a:solidFill>
                  <a:prstClr val="black"/>
                </a:solidFill>
              </a:rPr>
              <a:t>competition. The festival </a:t>
            </a:r>
            <a:r>
              <a:rPr lang="en-US" sz="2200" b="1" kern="0" dirty="0">
                <a:solidFill>
                  <a:prstClr val="black"/>
                </a:solidFill>
              </a:rPr>
              <a:t>4. </a:t>
            </a:r>
            <a:r>
              <a:rPr lang="en-US" sz="2200" kern="0" dirty="0">
                <a:solidFill>
                  <a:prstClr val="black"/>
                </a:solidFill>
              </a:rPr>
              <a:t>____ in 1989, and since then over 950,000 players, coaches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and football fans have joined it. In 1994, girls’ football was added to the festival, and last year</a:t>
            </a:r>
            <a:r>
              <a:rPr lang="pl-PL" sz="2200" kern="0" dirty="0">
                <a:solidFill>
                  <a:prstClr val="black"/>
                </a:solidFill>
              </a:rPr>
              <a:t> </a:t>
            </a:r>
            <a:r>
              <a:rPr lang="en-US" sz="2200" kern="0" dirty="0">
                <a:solidFill>
                  <a:prstClr val="black"/>
                </a:solidFill>
              </a:rPr>
              <a:t>150 girls’ teams competed in it.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212741" y="1274426"/>
            <a:ext cx="6177410" cy="1735457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127000" dist="317500" dir="2700000" algn="tl" rotWithShape="0">
              <a:srgbClr val="92D050">
                <a:alpha val="40000"/>
              </a:srgbClr>
            </a:outerShdw>
          </a:effectLst>
        </p:spPr>
      </p:pic>
      <p:sp>
        <p:nvSpPr>
          <p:cNvPr id="17" name="Schemat blokowy: łącznik 16"/>
          <p:cNvSpPr/>
          <p:nvPr/>
        </p:nvSpPr>
        <p:spPr>
          <a:xfrm>
            <a:off x="8834362" y="1322886"/>
            <a:ext cx="342211" cy="369318"/>
          </a:xfrm>
          <a:prstGeom prst="flowChartConnector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l-PL" kern="0" dirty="0">
              <a:solidFill>
                <a:prstClr val="white"/>
              </a:solidFill>
            </a:endParaRPr>
          </a:p>
        </p:txBody>
      </p:sp>
      <p:sp>
        <p:nvSpPr>
          <p:cNvPr id="19" name="Schemat blokowy: łącznik 18"/>
          <p:cNvSpPr/>
          <p:nvPr/>
        </p:nvSpPr>
        <p:spPr>
          <a:xfrm>
            <a:off x="6768663" y="1743935"/>
            <a:ext cx="342211" cy="369318"/>
          </a:xfrm>
          <a:prstGeom prst="flowChartConnector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l-PL" kern="0" dirty="0">
              <a:solidFill>
                <a:prstClr val="white"/>
              </a:solidFill>
            </a:endParaRPr>
          </a:p>
        </p:txBody>
      </p:sp>
      <p:sp>
        <p:nvSpPr>
          <p:cNvPr id="20" name="Schemat blokowy: łącznik 19"/>
          <p:cNvSpPr/>
          <p:nvPr/>
        </p:nvSpPr>
        <p:spPr>
          <a:xfrm>
            <a:off x="4710199" y="2220989"/>
            <a:ext cx="342211" cy="369318"/>
          </a:xfrm>
          <a:prstGeom prst="flowChartConnector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l-PL" kern="0" dirty="0">
              <a:solidFill>
                <a:prstClr val="white"/>
              </a:solidFill>
            </a:endParaRPr>
          </a:p>
        </p:txBody>
      </p:sp>
      <p:sp>
        <p:nvSpPr>
          <p:cNvPr id="21" name="Schemat blokowy: łącznik 20"/>
          <p:cNvSpPr/>
          <p:nvPr/>
        </p:nvSpPr>
        <p:spPr>
          <a:xfrm>
            <a:off x="6768662" y="2590307"/>
            <a:ext cx="342211" cy="369318"/>
          </a:xfrm>
          <a:prstGeom prst="flowChartConnector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l-PL" kern="0" dirty="0">
              <a:solidFill>
                <a:prstClr val="white"/>
              </a:solidFill>
            </a:endParaRPr>
          </a:p>
        </p:txBody>
      </p:sp>
      <p:sp>
        <p:nvSpPr>
          <p:cNvPr id="1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0532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76</a:t>
            </a:fld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687172" y="426875"/>
            <a:ext cx="9086748" cy="1087671"/>
            <a:chOff x="179513" y="116632"/>
            <a:chExt cx="6904093" cy="1087671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0"/>
              <a:ext cx="6832915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Przydatne strategie  do </a:t>
              </a:r>
              <a:r>
                <a:rPr lang="pl-PL" sz="30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rozwiązywania zadań </a:t>
              </a: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zamkniętych</a:t>
              </a: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787790" y="1868675"/>
            <a:ext cx="10515600" cy="40076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002060"/>
                </a:solidFill>
                <a:latin typeface="Tahoma" pitchFamily="34" charset="0"/>
              </a:rPr>
              <a:t>Warto: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dokładnie czytać polecenia,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regularnie słuchać nagrań </a:t>
            </a:r>
            <a:r>
              <a:rPr lang="pl-P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rodzimych użytkowników języka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czytać różnorodne teksty w danym języku obcym, zwracając uwagę na fragmenty, które stanowią uzasadnienie dla poprawnych odpowiedzi do zadań opracowanych na bazie tych tekstów,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podkreślać kluczowe elementy w zadaniach,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uczyć się synonimów (wyrazów bliskoznacznych) i antonimów (wyrazów o przeciwstawnych znaczeniach),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wzbogacać słownictwo i poszerzać zasób struktur gramatycznych,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uczestniczyć aktywnie w zajęciach w języku obcym,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pl-PL" sz="20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pl-PL" sz="2000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9207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649" y="1363899"/>
            <a:ext cx="9862997" cy="480151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uczeń na egzaminie może wybrać inny język, niż ten, którego uczy się w szkole?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Uczeń może wybrać tylko ten język, którego uczy się w szkole w ramach obowiązkowych zajęć edukacyjnych.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(Art.44 </a:t>
            </a:r>
            <a:r>
              <a:rPr lang="pl-PL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4)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Jeśli uczeń wybierze język nauczany jako drugi, to na jakim poziomie będzie egzamin z tego języka?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Niezależnie od wybranego języka obcego nowożytnego egzamin jest przeprowadzany na podstawie wymagań określonych w podstawie programowej w wersji II.1.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(Art.44 </a:t>
            </a:r>
            <a:r>
              <a:rPr lang="pl-PL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4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4a) </a:t>
            </a:r>
            <a:b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są różne poziomy egzaminu, tak jak było to na egzaminie gimnazjalnym?</a:t>
            </a:r>
          </a:p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Egzamin ósmoklasisty z języka obcego nowożytnego zdawany jest na jednym poziomie, określonym w podstawie w wersji II.1.</a:t>
            </a:r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77</a:t>
            </a:fld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9095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649" y="1363899"/>
            <a:ext cx="9862997" cy="480151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Kto jest zwolniony ze zdawania egzaminu ósmoklasisty?</a:t>
            </a:r>
          </a:p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Uczeń posiadający orzeczenie o potrzebie kształcenia specjalnego (…) niepełnosprawność intelektualna w stopniu umiarkowanym lub znacznym, nie przystępuje do egzaminu ósmoklasisty.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(Art.44 zw 1)</a:t>
            </a:r>
          </a:p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Uczeń posiadający orzeczenie o potrzebie kształcenia specjalnego (…) może być zwolniony przez dyrektora okręgowej komisji egzaminacyjnej z obowiązku przystąpienia do egzaminu ósmoklasisty, na wniosek rodziców pozytywnie zaopiniowany przez dyrektora szkoły.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(Art.44 zw 2)</a:t>
            </a:r>
          </a:p>
          <a:p>
            <a:pPr algn="just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Laureaci i finaliści olimpiad przedmiotowych,  wymienionych w wykazie Ministra Edukacji Narodowej, oraz laureaci konkursu przedmiotowego o zasięgu wojewódzkim lub ponadwojewódzkim, organizowanych z zakresu jednego z przedmiotów objętych egzaminem ósmoklasisty, są zwolnieni z egzaminu ósmoklasisty z tego przedmiotu.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</a:t>
            </a:r>
            <a:r>
              <a:rPr lang="pl-PL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zx 1)</a:t>
            </a:r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78</a:t>
            </a:fld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7570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FAQ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649" y="1363899"/>
            <a:ext cx="9862997" cy="442730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Co się stanie jeśli uczeń ma unieważniony egzamin w terminie głównym i dodatkowym?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Unieważnienie egzaminu ósmoklasisty z danego przedmiotu w terminie głównym skutkuje koniecznością przystąpienia do tego egzaminu w terminie dodatkowym. 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Unieważnienie egzaminu ósmoklasisty z danego przedmiotu w terminie dodatkowym skutkuje uzyskaniem wyniku „0%” z tego przedmiotu.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44 zzv)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Czy będą jakieś dostosowania arkuszy dla uczniów ze SPE?</a:t>
            </a:r>
          </a:p>
          <a:p>
            <a:pPr algn="just"/>
            <a:r>
              <a:rPr lang="pl-PL" sz="2600" dirty="0"/>
              <a:t>Art.44zr i zzr - dostosowania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Ustawa z dnia 7 września 1991 r. o systemie oświaty  (tekst jedn. Dz. U. z 2018 r. poz. 1457 ze zm.)</a:t>
            </a:r>
          </a:p>
          <a:p>
            <a:pPr algn="just"/>
            <a:endParaRPr lang="pl-PL" sz="2600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79</a:t>
            </a:fld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2390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59166"/>
              </p:ext>
            </p:extLst>
          </p:nvPr>
        </p:nvGraphicFramePr>
        <p:xfrm>
          <a:off x="794280" y="1196753"/>
          <a:ext cx="4307855" cy="25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5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88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88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6736">
                <a:tc gridSpan="8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ponadpodstawowa</a:t>
                      </a:r>
                    </a:p>
                  </a:txBody>
                  <a:tcPr marL="121920" marR="1219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3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32"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736"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 I 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 I </a:t>
                      </a:r>
                      <a:r>
                        <a:rPr lang="pl-PL" sz="1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 I </a:t>
                      </a:r>
                      <a:r>
                        <a:rPr lang="pl-PL" sz="1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 II 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 II </a:t>
                      </a:r>
                      <a:r>
                        <a:rPr lang="pl-PL" sz="1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3" name="Group 14"/>
          <p:cNvGrpSpPr>
            <a:grpSpLocks/>
          </p:cNvGrpSpPr>
          <p:nvPr/>
        </p:nvGrpSpPr>
        <p:grpSpPr bwMode="auto">
          <a:xfrm>
            <a:off x="794281" y="4004666"/>
            <a:ext cx="10850033" cy="720725"/>
            <a:chOff x="476" y="1344"/>
            <a:chExt cx="5126" cy="454"/>
          </a:xfrm>
        </p:grpSpPr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476" y="1344"/>
              <a:ext cx="318" cy="454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 dirty="0">
                  <a:solidFill>
                    <a:srgbClr val="80808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A1</a:t>
              </a: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794" y="1344"/>
              <a:ext cx="181" cy="454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A1</a:t>
              </a:r>
              <a:r>
                <a:rPr lang="pl-PL" altLang="pl-PL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</a:t>
              </a: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975" y="1344"/>
              <a:ext cx="454" cy="45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A2</a:t>
              </a:r>
            </a:p>
          </p:txBody>
        </p:sp>
        <p:sp>
          <p:nvSpPr>
            <p:cNvPr id="77" name="Rectangle 18"/>
            <p:cNvSpPr>
              <a:spLocks noChangeArrowheads="1"/>
            </p:cNvSpPr>
            <p:nvPr/>
          </p:nvSpPr>
          <p:spPr bwMode="auto">
            <a:xfrm>
              <a:off x="1429" y="1344"/>
              <a:ext cx="181" cy="454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A2+</a:t>
              </a:r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1610" y="1344"/>
              <a:ext cx="590" cy="45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B1</a:t>
              </a:r>
            </a:p>
          </p:txBody>
        </p:sp>
        <p:sp>
          <p:nvSpPr>
            <p:cNvPr id="79" name="Rectangle 20"/>
            <p:cNvSpPr>
              <a:spLocks noChangeArrowheads="1"/>
            </p:cNvSpPr>
            <p:nvPr/>
          </p:nvSpPr>
          <p:spPr bwMode="auto">
            <a:xfrm>
              <a:off x="2200" y="1344"/>
              <a:ext cx="181" cy="454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B1+</a:t>
              </a:r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auto">
            <a:xfrm>
              <a:off x="2381" y="1344"/>
              <a:ext cx="771" cy="454"/>
            </a:xfrm>
            <a:prstGeom prst="rect">
              <a:avLst/>
            </a:prstGeom>
            <a:solidFill>
              <a:srgbClr val="00CC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>
                  <a:solidFill>
                    <a:srgbClr val="80808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B2</a:t>
              </a:r>
            </a:p>
          </p:txBody>
        </p:sp>
        <p:sp>
          <p:nvSpPr>
            <p:cNvPr id="81" name="Rectangle 22"/>
            <p:cNvSpPr>
              <a:spLocks noChangeArrowheads="1"/>
            </p:cNvSpPr>
            <p:nvPr/>
          </p:nvSpPr>
          <p:spPr bwMode="auto">
            <a:xfrm>
              <a:off x="3152" y="1344"/>
              <a:ext cx="181" cy="454"/>
            </a:xfrm>
            <a:prstGeom prst="rect">
              <a:avLst/>
            </a:prstGeom>
            <a:solidFill>
              <a:srgbClr val="33993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solidFill>
                    <a:srgbClr val="80808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B2+</a:t>
              </a:r>
            </a:p>
          </p:txBody>
        </p:sp>
        <p:sp>
          <p:nvSpPr>
            <p:cNvPr id="82" name="Rectangle 23"/>
            <p:cNvSpPr>
              <a:spLocks noChangeArrowheads="1"/>
            </p:cNvSpPr>
            <p:nvPr/>
          </p:nvSpPr>
          <p:spPr bwMode="auto">
            <a:xfrm>
              <a:off x="3334" y="1344"/>
              <a:ext cx="953" cy="454"/>
            </a:xfrm>
            <a:prstGeom prst="rect">
              <a:avLst/>
            </a:prstGeom>
            <a:solidFill>
              <a:srgbClr val="FFFFB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>
                  <a:solidFill>
                    <a:srgbClr val="80808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C1</a:t>
              </a:r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auto">
            <a:xfrm>
              <a:off x="4286" y="1344"/>
              <a:ext cx="181" cy="454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C1+</a:t>
              </a:r>
            </a:p>
          </p:txBody>
        </p:sp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4468" y="1344"/>
              <a:ext cx="1134" cy="454"/>
            </a:xfrm>
            <a:prstGeom prst="rect">
              <a:avLst/>
            </a:prstGeom>
            <a:solidFill>
              <a:srgbClr val="FF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="1">
                  <a:solidFill>
                    <a:srgbClr val="80808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C2</a:t>
              </a:r>
            </a:p>
          </p:txBody>
        </p:sp>
      </p:grp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719403" y="4004665"/>
            <a:ext cx="843228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DFAF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1392470" y="4004665"/>
            <a:ext cx="1920941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9F1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88" name="Rectangle 26"/>
          <p:cNvSpPr>
            <a:spLocks noChangeArrowheads="1"/>
          </p:cNvSpPr>
          <p:nvPr/>
        </p:nvSpPr>
        <p:spPr bwMode="auto">
          <a:xfrm>
            <a:off x="2911902" y="3993885"/>
            <a:ext cx="2190231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B381D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90" name="Rectangle 26"/>
          <p:cNvSpPr>
            <a:spLocks noChangeArrowheads="1"/>
          </p:cNvSpPr>
          <p:nvPr/>
        </p:nvSpPr>
        <p:spPr bwMode="auto">
          <a:xfrm>
            <a:off x="2993118" y="3932816"/>
            <a:ext cx="3957073" cy="864421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954EC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3136191" y="3861049"/>
            <a:ext cx="6260767" cy="1007953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57257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6109" y="5206253"/>
            <a:ext cx="843228" cy="360040"/>
          </a:xfrm>
          <a:prstGeom prst="rect">
            <a:avLst/>
          </a:prstGeom>
          <a:solidFill>
            <a:srgbClr val="FFDFA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I.1. -180</a:t>
            </a:r>
          </a:p>
        </p:txBody>
      </p:sp>
      <p:sp>
        <p:nvSpPr>
          <p:cNvPr id="93" name="Prostokąt 92"/>
          <p:cNvSpPr/>
          <p:nvPr/>
        </p:nvSpPr>
        <p:spPr>
          <a:xfrm>
            <a:off x="1433973" y="5206253"/>
            <a:ext cx="1803288" cy="360040"/>
          </a:xfrm>
          <a:prstGeom prst="rect">
            <a:avLst/>
          </a:prstGeom>
          <a:solidFill>
            <a:srgbClr val="FF9F1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II.1. - 450</a:t>
            </a:r>
          </a:p>
        </p:txBody>
      </p:sp>
      <p:sp>
        <p:nvSpPr>
          <p:cNvPr id="94" name="Prostokąt 93"/>
          <p:cNvSpPr/>
          <p:nvPr/>
        </p:nvSpPr>
        <p:spPr>
          <a:xfrm>
            <a:off x="3254074" y="5182407"/>
            <a:ext cx="1781111" cy="360040"/>
          </a:xfrm>
          <a:prstGeom prst="rect">
            <a:avLst/>
          </a:prstGeom>
          <a:solidFill>
            <a:srgbClr val="B381D9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III.1.P - 360</a:t>
            </a:r>
          </a:p>
        </p:txBody>
      </p:sp>
      <p:sp>
        <p:nvSpPr>
          <p:cNvPr id="95" name="Prostokąt 94"/>
          <p:cNvSpPr/>
          <p:nvPr/>
        </p:nvSpPr>
        <p:spPr>
          <a:xfrm>
            <a:off x="3229253" y="4874502"/>
            <a:ext cx="1097928" cy="318411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III.BS1.1 - 150</a:t>
            </a:r>
          </a:p>
        </p:txBody>
      </p:sp>
      <p:sp>
        <p:nvSpPr>
          <p:cNvPr id="96" name="Prostokąt 95"/>
          <p:cNvSpPr/>
          <p:nvPr/>
        </p:nvSpPr>
        <p:spPr>
          <a:xfrm>
            <a:off x="4347403" y="4874502"/>
            <a:ext cx="694200" cy="3184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III.BS2.1 - 210</a:t>
            </a:r>
          </a:p>
        </p:txBody>
      </p:sp>
      <p:sp>
        <p:nvSpPr>
          <p:cNvPr id="97" name="Prostokąt 96"/>
          <p:cNvSpPr/>
          <p:nvPr/>
        </p:nvSpPr>
        <p:spPr>
          <a:xfrm>
            <a:off x="3254075" y="5542447"/>
            <a:ext cx="3696116" cy="325888"/>
          </a:xfrm>
          <a:prstGeom prst="rect">
            <a:avLst/>
          </a:prstGeom>
          <a:solidFill>
            <a:srgbClr val="954ECA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III.1.R - 540</a:t>
            </a:r>
          </a:p>
        </p:txBody>
      </p:sp>
      <p:sp>
        <p:nvSpPr>
          <p:cNvPr id="98" name="Prostokąt 97"/>
          <p:cNvSpPr/>
          <p:nvPr/>
        </p:nvSpPr>
        <p:spPr>
          <a:xfrm>
            <a:off x="3208235" y="5876968"/>
            <a:ext cx="6261690" cy="325888"/>
          </a:xfrm>
          <a:prstGeom prst="rect">
            <a:avLst/>
          </a:prstGeom>
          <a:solidFill>
            <a:srgbClr val="70008A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III.1.DJ - 870 </a:t>
            </a:r>
          </a:p>
        </p:txBody>
      </p:sp>
      <p:sp>
        <p:nvSpPr>
          <p:cNvPr id="99" name="Prostokąt 98"/>
          <p:cNvSpPr/>
          <p:nvPr/>
        </p:nvSpPr>
        <p:spPr>
          <a:xfrm>
            <a:off x="10068679" y="5187100"/>
            <a:ext cx="1006247" cy="379193"/>
          </a:xfrm>
          <a:prstGeom prst="rect">
            <a:avLst/>
          </a:prstGeom>
          <a:solidFill>
            <a:srgbClr val="CC66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</a:p>
        </p:txBody>
      </p:sp>
      <p:sp>
        <p:nvSpPr>
          <p:cNvPr id="100" name="Prostokąt 99"/>
          <p:cNvSpPr/>
          <p:nvPr/>
        </p:nvSpPr>
        <p:spPr>
          <a:xfrm>
            <a:off x="10078088" y="5566293"/>
            <a:ext cx="984552" cy="379759"/>
          </a:xfrm>
          <a:prstGeom prst="rect">
            <a:avLst/>
          </a:prstGeom>
          <a:solidFill>
            <a:srgbClr val="9900CC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1 170</a:t>
            </a:r>
          </a:p>
        </p:txBody>
      </p:sp>
      <p:sp>
        <p:nvSpPr>
          <p:cNvPr id="101" name="Prostokąt 100"/>
          <p:cNvSpPr/>
          <p:nvPr/>
        </p:nvSpPr>
        <p:spPr>
          <a:xfrm>
            <a:off x="10078088" y="5946828"/>
            <a:ext cx="1006247" cy="342964"/>
          </a:xfrm>
          <a:prstGeom prst="rect">
            <a:avLst/>
          </a:prstGeom>
          <a:solidFill>
            <a:srgbClr val="70008A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1 620</a:t>
            </a:r>
          </a:p>
        </p:txBody>
      </p:sp>
      <p:sp>
        <p:nvSpPr>
          <p:cNvPr id="105" name="Prostokąt 104"/>
          <p:cNvSpPr/>
          <p:nvPr/>
        </p:nvSpPr>
        <p:spPr>
          <a:xfrm>
            <a:off x="1433973" y="5868335"/>
            <a:ext cx="1803288" cy="329693"/>
          </a:xfrm>
          <a:prstGeom prst="rect">
            <a:avLst/>
          </a:prstGeom>
          <a:solidFill>
            <a:srgbClr val="FF9F1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5102133" y="1844825"/>
            <a:ext cx="1123189" cy="1871969"/>
            <a:chOff x="3729608" y="1844824"/>
            <a:chExt cx="842392" cy="1871969"/>
          </a:xfrm>
        </p:grpSpPr>
        <p:sp>
          <p:nvSpPr>
            <p:cNvPr id="6" name="Prostokąt 5"/>
            <p:cNvSpPr/>
            <p:nvPr/>
          </p:nvSpPr>
          <p:spPr>
            <a:xfrm>
              <a:off x="3729608" y="1844824"/>
              <a:ext cx="842392" cy="648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</a:t>
              </a:r>
            </a:p>
          </p:txBody>
        </p:sp>
        <p:sp>
          <p:nvSpPr>
            <p:cNvPr id="107" name="Prostokąt 106"/>
            <p:cNvSpPr/>
            <p:nvPr/>
          </p:nvSpPr>
          <p:spPr>
            <a:xfrm>
              <a:off x="3729608" y="2492896"/>
              <a:ext cx="842392" cy="5759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technikum</a:t>
              </a:r>
            </a:p>
          </p:txBody>
        </p:sp>
        <p:sp>
          <p:nvSpPr>
            <p:cNvPr id="108" name="Prostokąt 107"/>
            <p:cNvSpPr/>
            <p:nvPr/>
          </p:nvSpPr>
          <p:spPr>
            <a:xfrm>
              <a:off x="3729608" y="3068800"/>
              <a:ext cx="842392" cy="6479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branżowa szkoła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pl-PL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st.</a:t>
              </a: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8606995" y="3327538"/>
            <a:ext cx="303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1D1D"/>
                </a:solidFill>
              </a:rPr>
              <a:t>Europejski System Opisu Kształcenia Językowego </a:t>
            </a:r>
            <a:r>
              <a:rPr lang="pl-PL" sz="1200" dirty="0">
                <a:solidFill>
                  <a:srgbClr val="FF1D1D"/>
                </a:solidFill>
              </a:rPr>
              <a:t>(</a:t>
            </a:r>
            <a:r>
              <a:rPr lang="pl-PL" sz="1200" i="1" dirty="0">
                <a:solidFill>
                  <a:srgbClr val="FF1D1D"/>
                </a:solidFill>
              </a:rPr>
              <a:t>ESOKJ</a:t>
            </a:r>
            <a:r>
              <a:rPr lang="pl-PL" sz="1200" dirty="0">
                <a:solidFill>
                  <a:srgbClr val="FF1D1D"/>
                </a:solidFill>
              </a:rPr>
              <a:t>)</a:t>
            </a:r>
            <a:endParaRPr lang="pl-PL" sz="1200" i="1" dirty="0">
              <a:solidFill>
                <a:srgbClr val="FF1D1D"/>
              </a:solidFill>
            </a:endParaRPr>
          </a:p>
        </p:txBody>
      </p:sp>
      <p:grpSp>
        <p:nvGrpSpPr>
          <p:cNvPr id="42" name="Grupa 41"/>
          <p:cNvGrpSpPr/>
          <p:nvPr/>
        </p:nvGrpSpPr>
        <p:grpSpPr>
          <a:xfrm>
            <a:off x="734684" y="426875"/>
            <a:ext cx="9018916" cy="626006"/>
            <a:chOff x="179513" y="116632"/>
            <a:chExt cx="6904093" cy="626006"/>
          </a:xfrm>
        </p:grpSpPr>
        <p:sp>
          <p:nvSpPr>
            <p:cNvPr id="43" name="pole tekstowe 42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826358" y="483494"/>
            <a:ext cx="841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Pierwszy język obcy nowożytny a ESOKJ</a:t>
            </a:r>
          </a:p>
        </p:txBody>
      </p:sp>
      <p:sp>
        <p:nvSpPr>
          <p:cNvPr id="40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5E0CDF-0EB0-44EF-AF60-9AEE92BC93FD}" type="slidenum">
              <a:rPr lang="pl-PL" smtClean="0"/>
              <a:t>8</a:t>
            </a:fld>
            <a:endParaRPr lang="pl-PL"/>
          </a:p>
        </p:txBody>
      </p:sp>
      <p:sp>
        <p:nvSpPr>
          <p:cNvPr id="41" name="Symbol zastępczy stopki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1200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6590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8" grpId="0" animBg="1"/>
      <p:bldP spid="90" grpId="0" animBg="1"/>
      <p:bldP spid="91" grpId="0" animBg="1"/>
      <p:bldP spid="5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36617"/>
            <a:ext cx="9011970" cy="4940346"/>
          </a:xfrm>
        </p:spPr>
        <p:txBody>
          <a:bodyPr/>
          <a:lstStyle/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pl-PL" sz="1800" dirty="0">
                <a:solidFill>
                  <a:prstClr val="black"/>
                </a:solidFill>
                <a:latin typeface="Georgia"/>
              </a:rPr>
              <a:t>Dla zdających, stosownie do ich potrzeb, </a:t>
            </a:r>
          </a:p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pl-PL" sz="1800" dirty="0">
                <a:solidFill>
                  <a:prstClr val="black"/>
                </a:solidFill>
                <a:latin typeface="Georgia"/>
              </a:rPr>
              <a:t>przygotowuje się zróżnicowane w formie zestawy egzaminacyjne </a:t>
            </a:r>
          </a:p>
          <a:p>
            <a:pPr marL="274320" lvl="0" indent="-274320" algn="ctr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pl-PL" sz="1800" dirty="0">
                <a:solidFill>
                  <a:prstClr val="black"/>
                </a:solidFill>
                <a:latin typeface="Georgia"/>
              </a:rPr>
              <a:t>(poszczególne zestawy mogą  być przygotowane w kilku wersjach)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80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53" y="2354849"/>
            <a:ext cx="8248603" cy="3518263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grpSp>
        <p:nvGrpSpPr>
          <p:cNvPr id="9" name="Grupa 8"/>
          <p:cNvGrpSpPr/>
          <p:nvPr/>
        </p:nvGrpSpPr>
        <p:grpSpPr>
          <a:xfrm>
            <a:off x="687172" y="426875"/>
            <a:ext cx="9086748" cy="626006"/>
            <a:chOff x="179513" y="116632"/>
            <a:chExt cx="6904093" cy="626006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Arkusz egzaminacyjny - dostosowania</a:t>
              </a:r>
            </a:p>
          </p:txBody>
        </p:sp>
      </p:grp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9423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Czas na QUIZ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81</a:t>
            </a:fld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60614" y="1303111"/>
            <a:ext cx="10515600" cy="4351338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Na stronie </a:t>
            </a:r>
            <a:r>
              <a:rPr lang="pl-PL" dirty="0" smtClean="0">
                <a:hlinkClick r:id="rId2"/>
              </a:rPr>
              <a:t>www.quizizz.com</a:t>
            </a:r>
            <a:r>
              <a:rPr lang="pl-PL" dirty="0" smtClean="0"/>
              <a:t>  wpisz w wyszukiwarce </a:t>
            </a:r>
            <a:r>
              <a:rPr lang="pl-PL" i="1" dirty="0" smtClean="0"/>
              <a:t>Podstawa programowa.</a:t>
            </a:r>
            <a:r>
              <a:rPr lang="pl-PL" dirty="0" smtClean="0"/>
              <a:t> Nie musisz być zalogowany, aby móc rozwiązywać quiz.</a:t>
            </a:r>
          </a:p>
          <a:p>
            <a:r>
              <a:rPr lang="pl-PL" dirty="0" smtClean="0"/>
              <a:t>Kliknij na Quiz utworzony przez jgalant.</a:t>
            </a:r>
          </a:p>
          <a:p>
            <a:r>
              <a:rPr lang="pl-PL" dirty="0" smtClean="0"/>
              <a:t>Wybierz </a:t>
            </a:r>
            <a:r>
              <a:rPr lang="pl-PL" i="1" dirty="0" smtClean="0"/>
              <a:t>Solo game </a:t>
            </a:r>
            <a:r>
              <a:rPr lang="pl-PL" dirty="0" smtClean="0"/>
              <a:t>i klikaj na poprawne odpowiedzi.</a:t>
            </a:r>
          </a:p>
          <a:p>
            <a:r>
              <a:rPr lang="pl-PL" dirty="0" smtClean="0"/>
              <a:t>Na zakończenie przeanalizuj pytania, w których mogły pojawić się trudności. Zastanów się, dlaczego odpowiedzi mogły być niepoprawne.</a:t>
            </a:r>
          </a:p>
          <a:p>
            <a:r>
              <a:rPr lang="pl-PL" dirty="0" smtClean="0"/>
              <a:t>Możesz stworzyć własny quiz na dowolny temat lub znaleźć interesujący Cię temat w zasobach platformy Quizizz.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/>
          <p:cNvPicPr/>
          <p:nvPr/>
        </p:nvPicPr>
        <p:blipFill rotWithShape="1">
          <a:blip r:embed="rId3"/>
          <a:srcRect t="4498" r="35513" b="58730"/>
          <a:stretch/>
        </p:blipFill>
        <p:spPr bwMode="auto">
          <a:xfrm>
            <a:off x="5691868" y="513669"/>
            <a:ext cx="371475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2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24575" cy="897575"/>
          </a:xfrm>
        </p:spPr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2672" y="1110300"/>
            <a:ext cx="10072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programowa kształcenia ogólnego z komentarzem. Szkoła podstawowa. Język obcy nowożytny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MEN, 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angielskiego od roku szkolnego  2018/2019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CKE, Warszawa 2017, ISBN 978-83-940902-8-9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niemieckiego od roku szkolnego  2018/2019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CKE, Warszawa 2017, ISBN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978-83-949003-1-1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francuskiego od roku szkolnego  2018/2019 – CKE, Warszawa 2017, ISBN 978-83-940902-9-6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hiszpańskiego od roku szkolnego  2018/2019 – CKE, Warszawa 2017, ISBN 978-83-949003-0-4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rosyjskiego od roku szkolnego  2018/2019 – CKE, Warszawa 2017, ISBN 978-83-949003-2-8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ukraińskiego od roku szkolnego  2018/2019 – CKE, Warszawa 2017, ISBN 978-83-949003-3-5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włoskiego od roku szkolnego  2018/2019 – CKE, Warszawa 2017, ISBN 978-83-949003-4-2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</a:t>
            </a:r>
            <a:r>
              <a:rPr lang="pl-P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angielski. Arkusz egzaminacyjny dla uczniów bez niepełnosprawności i uczniów ze specyficznymi trudnościami w uczeniu się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(EO_1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Komunikat </a:t>
            </a:r>
            <a:r>
              <a:rPr lang="pl-P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dyrektora Centralnej Komisji Egzaminacyjnej w sprawie szczegółowych sposobów dostosowania warunków i form przeprowadzania egzaminu ósmoklasisty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 danym roku szkolnym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cke.gov.pl/egzamin-osmoklasisty/arkusze/arkusze-pokazowe-grudzien-2017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www.reformaedukacji.men.gov.pl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www.ore.edu.pl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www.cke.gov.pl</a:t>
            </a: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1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http://insertmedia.office.microsoft.com/Interview-Transparent.png</a:t>
            </a: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2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://insertmedia.office.microsoft.com/statistics-754120_960_720[1</a:t>
            </a:r>
            <a:r>
              <a:rPr lang="pl-PL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3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insertmedia.office.microsoft.com/spiral-311612_960_720.png</a:t>
            </a: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4 </a:t>
            </a:r>
            <a:r>
              <a:rPr lang="pl-PL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pl-P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pixabay.com/pl/zyski-dochody-biznesu-doch%C3%B3d-1953616</a:t>
            </a:r>
            <a:r>
              <a:rPr lang="pl-P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5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https://pixabay.com/pl/ebook-tabletki-ekran-dotykowy-3106983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6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insertmedia.office.microsoft.com/flower_meadow_tulips_colorful_spring_nature_garden_flowers-1385279[1</a:t>
            </a:r>
            <a:r>
              <a:rPr lang="pl-PL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7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://pixabay.com/pl/ko%C5%82a-z%C4%99bate-bieg-ko%C5%82o-maszyny-2125169/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Rys. 8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://pixabay.com/pl/r%C4%99ce-gospodarstwa-kr%C4%85%C5%BCyna-705710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/</a:t>
            </a:r>
            <a:endParaRPr lang="pl-PL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solidFill>
                <a:prstClr val="black"/>
              </a:solidFill>
            </a:endParaRP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87443" cy="1325563"/>
          </a:xfrm>
        </p:spPr>
        <p:txBody>
          <a:bodyPr/>
          <a:lstStyle/>
          <a:p>
            <a:pPr algn="ctr"/>
            <a:r>
              <a:rPr lang="pl-PL" dirty="0"/>
              <a:t>Dziękujemy za uwagę!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67" y="1472054"/>
            <a:ext cx="6269391" cy="4173064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59000" y="5751497"/>
            <a:ext cx="5332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https://pixabay.com/pl/mniszek-lekarski-materia%C5%82u-siewnego-827000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8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4" y="1124744"/>
            <a:ext cx="10964235" cy="472044"/>
          </a:xfrm>
          <a:prstGeom prst="rect">
            <a:avLst/>
          </a:prstGeom>
          <a:noFill/>
        </p:spPr>
      </p:pic>
      <p:sp>
        <p:nvSpPr>
          <p:cNvPr id="2" name="Prostokąt zaokrąglony 1"/>
          <p:cNvSpPr/>
          <p:nvPr/>
        </p:nvSpPr>
        <p:spPr>
          <a:xfrm>
            <a:off x="926983" y="1670994"/>
            <a:ext cx="846599" cy="362387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I.1.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911425" y="3527821"/>
            <a:ext cx="796248" cy="315126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II.2.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910735" y="2782544"/>
            <a:ext cx="1056117" cy="315126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II.2.DJ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773583" y="1670995"/>
            <a:ext cx="1800289" cy="362387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528659" y="2413285"/>
            <a:ext cx="2083264" cy="315126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II.1.DJ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615324" y="1696404"/>
            <a:ext cx="1584312" cy="336978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III.1.P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3611923" y="2055233"/>
            <a:ext cx="3542150" cy="315126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III.1.R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15324" y="2413285"/>
            <a:ext cx="5827680" cy="315126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III.1.DJ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1740351" y="3527821"/>
            <a:ext cx="1845523" cy="315126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III.2.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003827" y="2782544"/>
            <a:ext cx="7455275" cy="3151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III.1.DJ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911425" y="4007644"/>
            <a:ext cx="2662447" cy="315126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III.2.0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1676459" y="4361522"/>
            <a:ext cx="1891243" cy="3151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II.1.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910734" y="4696649"/>
            <a:ext cx="698683" cy="3151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II.2.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3585874" y="4696649"/>
            <a:ext cx="1056117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III.BS1.1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609417" y="5001057"/>
            <a:ext cx="1318231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III.BS1.2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905472" y="5545990"/>
            <a:ext cx="752075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III.BS1.0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4671577" y="4696649"/>
            <a:ext cx="528059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III.BS2.1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2909033" y="4995689"/>
            <a:ext cx="653685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III.BS2.2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1642936" y="5545990"/>
            <a:ext cx="1251191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III.BS2.0</a:t>
            </a:r>
          </a:p>
        </p:txBody>
      </p:sp>
      <p:cxnSp>
        <p:nvCxnSpPr>
          <p:cNvPr id="34" name="Łącznik prosty 33"/>
          <p:cNvCxnSpPr/>
          <p:nvPr/>
        </p:nvCxnSpPr>
        <p:spPr>
          <a:xfrm flipH="1">
            <a:off x="9443004" y="809952"/>
            <a:ext cx="23382" cy="5156282"/>
          </a:xfrm>
          <a:prstGeom prst="line">
            <a:avLst/>
          </a:prstGeom>
          <a:ln w="28575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zaokrąglony 34"/>
          <p:cNvSpPr/>
          <p:nvPr/>
        </p:nvSpPr>
        <p:spPr>
          <a:xfrm>
            <a:off x="911426" y="3159597"/>
            <a:ext cx="2662446" cy="3151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 „zerowa”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3592797" y="3165164"/>
            <a:ext cx="5850207" cy="30955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III.1.DJ</a:t>
            </a:r>
          </a:p>
        </p:txBody>
      </p:sp>
      <p:cxnSp>
        <p:nvCxnSpPr>
          <p:cNvPr id="30" name="Łącznik prosty 29"/>
          <p:cNvCxnSpPr/>
          <p:nvPr/>
        </p:nvCxnSpPr>
        <p:spPr>
          <a:xfrm flipH="1">
            <a:off x="3592798" y="853377"/>
            <a:ext cx="6926" cy="4158398"/>
          </a:xfrm>
          <a:prstGeom prst="line">
            <a:avLst/>
          </a:prstGeom>
          <a:ln w="28575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5199636" y="845423"/>
            <a:ext cx="0" cy="5015693"/>
          </a:xfrm>
          <a:prstGeom prst="line">
            <a:avLst/>
          </a:prstGeom>
          <a:ln w="28575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7154073" y="809952"/>
            <a:ext cx="0" cy="5051164"/>
          </a:xfrm>
          <a:prstGeom prst="line">
            <a:avLst/>
          </a:prstGeom>
          <a:ln w="28575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zaokrąglony 37"/>
          <p:cNvSpPr/>
          <p:nvPr/>
        </p:nvSpPr>
        <p:spPr>
          <a:xfrm>
            <a:off x="10157417" y="4463894"/>
            <a:ext cx="1891243" cy="315126"/>
          </a:xfrm>
          <a:prstGeom prst="roundRect">
            <a:avLst/>
          </a:prstGeom>
          <a:solidFill>
            <a:srgbClr val="FFDFAF"/>
          </a:solidFill>
          <a:ln>
            <a:solidFill>
              <a:srgbClr val="FF9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10157418" y="4822065"/>
            <a:ext cx="1891243" cy="315126"/>
          </a:xfrm>
          <a:prstGeom prst="roundRect">
            <a:avLst/>
          </a:prstGeom>
          <a:solidFill>
            <a:srgbClr val="DAC2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Liceum / technikum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10179549" y="5191875"/>
            <a:ext cx="1869112" cy="3151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Branżowa szkoła</a:t>
            </a:r>
          </a:p>
        </p:txBody>
      </p:sp>
      <p:grpSp>
        <p:nvGrpSpPr>
          <p:cNvPr id="37" name="Grupa 36"/>
          <p:cNvGrpSpPr/>
          <p:nvPr/>
        </p:nvGrpSpPr>
        <p:grpSpPr>
          <a:xfrm>
            <a:off x="1071425" y="109663"/>
            <a:ext cx="4992553" cy="656783"/>
            <a:chOff x="179513" y="116632"/>
            <a:chExt cx="3744415" cy="656783"/>
          </a:xfrm>
        </p:grpSpPr>
        <p:sp>
          <p:nvSpPr>
            <p:cNvPr id="41" name="pole tekstowe 40"/>
            <p:cNvSpPr txBox="1"/>
            <p:nvPr/>
          </p:nvSpPr>
          <p:spPr>
            <a:xfrm>
              <a:off x="255961" y="116632"/>
              <a:ext cx="3667967" cy="5847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pl-PL" sz="3200" b="1" dirty="0">
                <a:solidFill>
                  <a:srgbClr val="FF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179513" y="188640"/>
              <a:ext cx="367240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rgbClr val="002060"/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Poziomy wg </a:t>
              </a:r>
              <a:r>
                <a:rPr lang="pl-PL" sz="3200" b="1" i="1" dirty="0">
                  <a:solidFill>
                    <a:srgbClr val="002060"/>
                  </a:solidFill>
                  <a:ea typeface="Lato" panose="020F0502020204030203" pitchFamily="34" charset="0"/>
                  <a:cs typeface="Times New Roman" panose="02020603050405020304" pitchFamily="18" charset="0"/>
                </a:rPr>
                <a:t>ESOKJ</a:t>
              </a:r>
              <a:endParaRPr lang="pl-PL" sz="3200" b="1" dirty="0">
                <a:solidFill>
                  <a:srgbClr val="002060"/>
                </a:solidFill>
                <a:ea typeface="Lato" panose="020F050202020403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9</a:t>
            </a:fld>
            <a:endParaRPr lang="pl-PL"/>
          </a:p>
        </p:txBody>
      </p:sp>
      <p:sp>
        <p:nvSpPr>
          <p:cNvPr id="4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3528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demecum nauczyciel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4.xml><?xml version="1.0" encoding="utf-8"?>
<a:theme xmlns:a="http://schemas.openxmlformats.org/drawingml/2006/main" name="1_Vademecum nauczyciel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2842</TotalTime>
  <Words>6530</Words>
  <Application>Microsoft Office PowerPoint</Application>
  <PresentationFormat>Panoramiczny</PresentationFormat>
  <Paragraphs>1086</Paragraphs>
  <Slides>83</Slides>
  <Notes>44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83</vt:i4>
      </vt:variant>
    </vt:vector>
  </HeadingPairs>
  <TitlesOfParts>
    <vt:vector size="101" baseType="lpstr">
      <vt:lpstr>Arabic Typesetting</vt:lpstr>
      <vt:lpstr>Arial</vt:lpstr>
      <vt:lpstr>Bookman Old Style</vt:lpstr>
      <vt:lpstr>Calibri</vt:lpstr>
      <vt:lpstr>Calibri Light</vt:lpstr>
      <vt:lpstr>Georgia</vt:lpstr>
      <vt:lpstr>Lato</vt:lpstr>
      <vt:lpstr>Segoe UI Semibold</vt:lpstr>
      <vt:lpstr>Tahoma</vt:lpstr>
      <vt:lpstr>Times New Roman</vt:lpstr>
      <vt:lpstr>TimesNewRoman</vt:lpstr>
      <vt:lpstr>TimesNewRoman,Bold</vt:lpstr>
      <vt:lpstr>Verdana</vt:lpstr>
      <vt:lpstr>Wingdings</vt:lpstr>
      <vt:lpstr>Vademecum nauczyciela</vt:lpstr>
      <vt:lpstr>Motyw pakietu Office</vt:lpstr>
      <vt:lpstr>1_Motyw pakietu Office</vt:lpstr>
      <vt:lpstr>1_Vademecum nauczyciela</vt:lpstr>
      <vt:lpstr>Prezentacja programu PowerPoint</vt:lpstr>
      <vt:lpstr>Założenia nowej podstawy programowej z języka obcego nowożytnego w szkole podstawowej.  O egzaminie ósmoklasisty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FAQ</vt:lpstr>
      <vt:lpstr>FAQ</vt:lpstr>
      <vt:lpstr>FAQ </vt:lpstr>
      <vt:lpstr>Prezentacja programu PowerPoint</vt:lpstr>
      <vt:lpstr>Czas na QUIZ</vt:lpstr>
      <vt:lpstr>Bibliografia</vt:lpstr>
      <vt:lpstr>Dziękujemy za uwagę!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ORE</dc:creator>
  <cp:lastModifiedBy>Paweł Stępniak</cp:lastModifiedBy>
  <cp:revision>284</cp:revision>
  <cp:lastPrinted>2018-09-19T13:07:38Z</cp:lastPrinted>
  <dcterms:created xsi:type="dcterms:W3CDTF">2018-09-08T10:06:52Z</dcterms:created>
  <dcterms:modified xsi:type="dcterms:W3CDTF">2018-11-13T06:52:08Z</dcterms:modified>
</cp:coreProperties>
</file>