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8"/>
  </p:notesMasterIdLst>
  <p:handoutMasterIdLst>
    <p:handoutMasterId r:id="rId19"/>
  </p:handoutMasterIdLst>
  <p:sldIdLst>
    <p:sldId id="444" r:id="rId2"/>
    <p:sldId id="410" r:id="rId3"/>
    <p:sldId id="411" r:id="rId4"/>
    <p:sldId id="412" r:id="rId5"/>
    <p:sldId id="413" r:id="rId6"/>
    <p:sldId id="414" r:id="rId7"/>
    <p:sldId id="415" r:id="rId8"/>
    <p:sldId id="416" r:id="rId9"/>
    <p:sldId id="417" r:id="rId10"/>
    <p:sldId id="418" r:id="rId11"/>
    <p:sldId id="419" r:id="rId12"/>
    <p:sldId id="420" r:id="rId13"/>
    <p:sldId id="421" r:id="rId14"/>
    <p:sldId id="422" r:id="rId15"/>
    <p:sldId id="449" r:id="rId16"/>
    <p:sldId id="448" r:id="rId17"/>
  </p:sldIdLst>
  <p:sldSz cx="12190413" cy="6859588"/>
  <p:notesSz cx="6797675" cy="9926638"/>
  <p:defaultTextStyle>
    <a:defPPr>
      <a:defRPr lang="pl-PL"/>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94629" autoAdjust="0"/>
  </p:normalViewPr>
  <p:slideViewPr>
    <p:cSldViewPr>
      <p:cViewPr>
        <p:scale>
          <a:sx n="117" d="100"/>
          <a:sy n="117" d="100"/>
        </p:scale>
        <p:origin x="-108" y="144"/>
      </p:cViewPr>
      <p:guideLst>
        <p:guide orient="horz" pos="2161"/>
        <p:guide pos="3840"/>
      </p:guideLst>
    </p:cSldViewPr>
  </p:slideViewPr>
  <p:outlineViewPr>
    <p:cViewPr>
      <p:scale>
        <a:sx n="33" d="100"/>
        <a:sy n="33" d="100"/>
      </p:scale>
      <p:origin x="0" y="31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dalena Rowicka" userId="0a788dd7153d99d4" providerId="LiveId" clId="{B34D6B0E-C8E6-45B1-916E-00618FAE4E76}"/>
    <pc:docChg chg="custSel addSld delSld modSld">
      <pc:chgData name="Magdalena Rowicka" userId="0a788dd7153d99d4" providerId="LiveId" clId="{B34D6B0E-C8E6-45B1-916E-00618FAE4E76}" dt="2018-04-08T20:57:21.579" v="114"/>
      <pc:docMkLst>
        <pc:docMk/>
      </pc:docMkLst>
      <pc:sldChg chg="del">
        <pc:chgData name="Magdalena Rowicka" userId="0a788dd7153d99d4" providerId="LiveId" clId="{B34D6B0E-C8E6-45B1-916E-00618FAE4E76}" dt="2018-04-08T18:41:30.123" v="0" actId="2696"/>
        <pc:sldMkLst>
          <pc:docMk/>
          <pc:sldMk cId="2561119646" sldId="398"/>
        </pc:sldMkLst>
      </pc:sldChg>
      <pc:sldChg chg="del">
        <pc:chgData name="Magdalena Rowicka" userId="0a788dd7153d99d4" providerId="LiveId" clId="{B34D6B0E-C8E6-45B1-916E-00618FAE4E76}" dt="2018-04-08T18:41:30.800" v="1" actId="2696"/>
        <pc:sldMkLst>
          <pc:docMk/>
          <pc:sldMk cId="1014366957" sldId="399"/>
        </pc:sldMkLst>
      </pc:sldChg>
      <pc:sldChg chg="del">
        <pc:chgData name="Magdalena Rowicka" userId="0a788dd7153d99d4" providerId="LiveId" clId="{B34D6B0E-C8E6-45B1-916E-00618FAE4E76}" dt="2018-04-08T18:41:32.228" v="3" actId="2696"/>
        <pc:sldMkLst>
          <pc:docMk/>
          <pc:sldMk cId="2058025951" sldId="400"/>
        </pc:sldMkLst>
      </pc:sldChg>
      <pc:sldChg chg="del">
        <pc:chgData name="Magdalena Rowicka" userId="0a788dd7153d99d4" providerId="LiveId" clId="{B34D6B0E-C8E6-45B1-916E-00618FAE4E76}" dt="2018-04-08T18:41:33.088" v="4" actId="2696"/>
        <pc:sldMkLst>
          <pc:docMk/>
          <pc:sldMk cId="3403653300" sldId="401"/>
        </pc:sldMkLst>
      </pc:sldChg>
      <pc:sldChg chg="del">
        <pc:chgData name="Magdalena Rowicka" userId="0a788dd7153d99d4" providerId="LiveId" clId="{B34D6B0E-C8E6-45B1-916E-00618FAE4E76}" dt="2018-04-08T18:41:33.251" v="5" actId="2696"/>
        <pc:sldMkLst>
          <pc:docMk/>
          <pc:sldMk cId="1618402978" sldId="402"/>
        </pc:sldMkLst>
      </pc:sldChg>
      <pc:sldChg chg="del">
        <pc:chgData name="Magdalena Rowicka" userId="0a788dd7153d99d4" providerId="LiveId" clId="{B34D6B0E-C8E6-45B1-916E-00618FAE4E76}" dt="2018-04-08T18:41:33.412" v="6" actId="2696"/>
        <pc:sldMkLst>
          <pc:docMk/>
          <pc:sldMk cId="1416107196" sldId="403"/>
        </pc:sldMkLst>
      </pc:sldChg>
      <pc:sldChg chg="del">
        <pc:chgData name="Magdalena Rowicka" userId="0a788dd7153d99d4" providerId="LiveId" clId="{B34D6B0E-C8E6-45B1-916E-00618FAE4E76}" dt="2018-04-08T18:41:33.574" v="7" actId="2696"/>
        <pc:sldMkLst>
          <pc:docMk/>
          <pc:sldMk cId="3680275075" sldId="405"/>
        </pc:sldMkLst>
      </pc:sldChg>
      <pc:sldChg chg="del">
        <pc:chgData name="Magdalena Rowicka" userId="0a788dd7153d99d4" providerId="LiveId" clId="{B34D6B0E-C8E6-45B1-916E-00618FAE4E76}" dt="2018-04-08T18:41:33.728" v="8" actId="2696"/>
        <pc:sldMkLst>
          <pc:docMk/>
          <pc:sldMk cId="944809532" sldId="406"/>
        </pc:sldMkLst>
      </pc:sldChg>
      <pc:sldChg chg="del">
        <pc:chgData name="Magdalena Rowicka" userId="0a788dd7153d99d4" providerId="LiveId" clId="{B34D6B0E-C8E6-45B1-916E-00618FAE4E76}" dt="2018-04-08T18:41:34.100" v="9" actId="2696"/>
        <pc:sldMkLst>
          <pc:docMk/>
          <pc:sldMk cId="17469329" sldId="407"/>
        </pc:sldMkLst>
      </pc:sldChg>
      <pc:sldChg chg="del">
        <pc:chgData name="Magdalena Rowicka" userId="0a788dd7153d99d4" providerId="LiveId" clId="{B34D6B0E-C8E6-45B1-916E-00618FAE4E76}" dt="2018-04-08T18:41:34.579" v="10" actId="2696"/>
        <pc:sldMkLst>
          <pc:docMk/>
          <pc:sldMk cId="346263812" sldId="408"/>
        </pc:sldMkLst>
      </pc:sldChg>
      <pc:sldChg chg="addSp modSp">
        <pc:chgData name="Magdalena Rowicka" userId="0a788dd7153d99d4" providerId="LiveId" clId="{B34D6B0E-C8E6-45B1-916E-00618FAE4E76}" dt="2018-04-08T18:55:57.113" v="110"/>
        <pc:sldMkLst>
          <pc:docMk/>
          <pc:sldMk cId="532766325" sldId="410"/>
        </pc:sldMkLst>
        <pc:picChg chg="add mod">
          <ac:chgData name="Magdalena Rowicka" userId="0a788dd7153d99d4" providerId="LiveId" clId="{B34D6B0E-C8E6-45B1-916E-00618FAE4E76}" dt="2018-04-08T18:55:57.113" v="110"/>
          <ac:picMkLst>
            <pc:docMk/>
            <pc:sldMk cId="532766325" sldId="410"/>
            <ac:picMk id="4" creationId="{70814E7D-F90E-42D9-A765-0E23F803D0E3}"/>
          </ac:picMkLst>
        </pc:picChg>
      </pc:sldChg>
      <pc:sldChg chg="addSp modSp modAnim">
        <pc:chgData name="Magdalena Rowicka" userId="0a788dd7153d99d4" providerId="LiveId" clId="{B34D6B0E-C8E6-45B1-916E-00618FAE4E76}" dt="2018-04-08T19:19:35.980" v="111"/>
        <pc:sldMkLst>
          <pc:docMk/>
          <pc:sldMk cId="3764164972" sldId="411"/>
        </pc:sldMkLst>
        <pc:picChg chg="add mod">
          <ac:chgData name="Magdalena Rowicka" userId="0a788dd7153d99d4" providerId="LiveId" clId="{B34D6B0E-C8E6-45B1-916E-00618FAE4E76}" dt="2018-04-08T19:19:35.980" v="111"/>
          <ac:picMkLst>
            <pc:docMk/>
            <pc:sldMk cId="3764164972" sldId="411"/>
            <ac:picMk id="4" creationId="{608CD77B-0362-47B9-9564-D90DDC6D73DE}"/>
          </ac:picMkLst>
        </pc:picChg>
      </pc:sldChg>
      <pc:sldChg chg="addSp modSp modAnim">
        <pc:chgData name="Magdalena Rowicka" userId="0a788dd7153d99d4" providerId="LiveId" clId="{B34D6B0E-C8E6-45B1-916E-00618FAE4E76}" dt="2018-04-08T19:19:35.980" v="111"/>
        <pc:sldMkLst>
          <pc:docMk/>
          <pc:sldMk cId="2867874322" sldId="412"/>
        </pc:sldMkLst>
        <pc:picChg chg="add mod">
          <ac:chgData name="Magdalena Rowicka" userId="0a788dd7153d99d4" providerId="LiveId" clId="{B34D6B0E-C8E6-45B1-916E-00618FAE4E76}" dt="2018-04-08T19:19:35.980" v="111"/>
          <ac:picMkLst>
            <pc:docMk/>
            <pc:sldMk cId="2867874322" sldId="412"/>
            <ac:picMk id="4" creationId="{0798820A-439A-42ED-9816-73ED262C3B94}"/>
          </ac:picMkLst>
        </pc:picChg>
      </pc:sldChg>
      <pc:sldChg chg="addSp modSp modAnim">
        <pc:chgData name="Magdalena Rowicka" userId="0a788dd7153d99d4" providerId="LiveId" clId="{B34D6B0E-C8E6-45B1-916E-00618FAE4E76}" dt="2018-04-08T19:19:35.980" v="111"/>
        <pc:sldMkLst>
          <pc:docMk/>
          <pc:sldMk cId="616527737" sldId="413"/>
        </pc:sldMkLst>
        <pc:picChg chg="add mod">
          <ac:chgData name="Magdalena Rowicka" userId="0a788dd7153d99d4" providerId="LiveId" clId="{B34D6B0E-C8E6-45B1-916E-00618FAE4E76}" dt="2018-04-08T19:19:35.980" v="111"/>
          <ac:picMkLst>
            <pc:docMk/>
            <pc:sldMk cId="616527737" sldId="413"/>
            <ac:picMk id="4" creationId="{6410EC0F-C639-4813-B231-6A6A49C4D1FF}"/>
          </ac:picMkLst>
        </pc:picChg>
      </pc:sldChg>
      <pc:sldChg chg="addSp modSp">
        <pc:chgData name="Magdalena Rowicka" userId="0a788dd7153d99d4" providerId="LiveId" clId="{B34D6B0E-C8E6-45B1-916E-00618FAE4E76}" dt="2018-04-08T20:42:02.033" v="112"/>
        <pc:sldMkLst>
          <pc:docMk/>
          <pc:sldMk cId="1021171280" sldId="414"/>
        </pc:sldMkLst>
        <pc:graphicFrameChg chg="mod">
          <ac:chgData name="Magdalena Rowicka" userId="0a788dd7153d99d4" providerId="LiveId" clId="{B34D6B0E-C8E6-45B1-916E-00618FAE4E76}" dt="2018-04-08T18:44:13.853" v="45" actId="1035"/>
          <ac:graphicFrameMkLst>
            <pc:docMk/>
            <pc:sldMk cId="1021171280" sldId="414"/>
            <ac:graphicFrameMk id="4" creationId="{67BB2C6A-E4A0-4267-BC17-75EBC1EBF90E}"/>
          </ac:graphicFrameMkLst>
        </pc:graphicFrameChg>
        <pc:picChg chg="add mod">
          <ac:chgData name="Magdalena Rowicka" userId="0a788dd7153d99d4" providerId="LiveId" clId="{B34D6B0E-C8E6-45B1-916E-00618FAE4E76}" dt="2018-04-08T20:42:02.033" v="112"/>
          <ac:picMkLst>
            <pc:docMk/>
            <pc:sldMk cId="1021171280" sldId="414"/>
            <ac:picMk id="6" creationId="{8F30A313-77F9-4CBD-81B4-E076298F6670}"/>
          </ac:picMkLst>
        </pc:picChg>
      </pc:sldChg>
      <pc:sldChg chg="addSp modSp modAnim">
        <pc:chgData name="Magdalena Rowicka" userId="0a788dd7153d99d4" providerId="LiveId" clId="{B34D6B0E-C8E6-45B1-916E-00618FAE4E76}" dt="2018-04-08T20:42:02.033" v="112"/>
        <pc:sldMkLst>
          <pc:docMk/>
          <pc:sldMk cId="2382847768" sldId="415"/>
        </pc:sldMkLst>
        <pc:spChg chg="mod">
          <ac:chgData name="Magdalena Rowicka" userId="0a788dd7153d99d4" providerId="LiveId" clId="{B34D6B0E-C8E6-45B1-916E-00618FAE4E76}" dt="2018-04-08T18:45:14.730" v="52" actId="20577"/>
          <ac:spMkLst>
            <pc:docMk/>
            <pc:sldMk cId="2382847768" sldId="415"/>
            <ac:spMk id="5" creationId="{F6550230-BA23-4642-9B80-F886363D7D26}"/>
          </ac:spMkLst>
        </pc:spChg>
        <pc:graphicFrameChg chg="mod">
          <ac:chgData name="Magdalena Rowicka" userId="0a788dd7153d99d4" providerId="LiveId" clId="{B34D6B0E-C8E6-45B1-916E-00618FAE4E76}" dt="2018-04-08T18:44:49.730" v="47" actId="12100"/>
          <ac:graphicFrameMkLst>
            <pc:docMk/>
            <pc:sldMk cId="2382847768" sldId="415"/>
            <ac:graphicFrameMk id="4" creationId="{67BB2C6A-E4A0-4267-BC17-75EBC1EBF90E}"/>
          </ac:graphicFrameMkLst>
        </pc:graphicFrameChg>
        <pc:picChg chg="add mod">
          <ac:chgData name="Magdalena Rowicka" userId="0a788dd7153d99d4" providerId="LiveId" clId="{B34D6B0E-C8E6-45B1-916E-00618FAE4E76}" dt="2018-04-08T20:42:02.033" v="112"/>
          <ac:picMkLst>
            <pc:docMk/>
            <pc:sldMk cId="2382847768" sldId="415"/>
            <ac:picMk id="3" creationId="{EDF10B90-2E10-4A32-9333-2D85BFA3BF7D}"/>
          </ac:picMkLst>
        </pc:picChg>
      </pc:sldChg>
      <pc:sldChg chg="addSp modSp modAnim">
        <pc:chgData name="Magdalena Rowicka" userId="0a788dd7153d99d4" providerId="LiveId" clId="{B34D6B0E-C8E6-45B1-916E-00618FAE4E76}" dt="2018-04-08T20:42:02.033" v="112"/>
        <pc:sldMkLst>
          <pc:docMk/>
          <pc:sldMk cId="1140659394" sldId="416"/>
        </pc:sldMkLst>
        <pc:spChg chg="mod">
          <ac:chgData name="Magdalena Rowicka" userId="0a788dd7153d99d4" providerId="LiveId" clId="{B34D6B0E-C8E6-45B1-916E-00618FAE4E76}" dt="2018-04-08T18:46:13.007" v="61" actId="15"/>
          <ac:spMkLst>
            <pc:docMk/>
            <pc:sldMk cId="1140659394" sldId="416"/>
            <ac:spMk id="5" creationId="{F6550230-BA23-4642-9B80-F886363D7D26}"/>
          </ac:spMkLst>
        </pc:spChg>
        <pc:graphicFrameChg chg="mod">
          <ac:chgData name="Magdalena Rowicka" userId="0a788dd7153d99d4" providerId="LiveId" clId="{B34D6B0E-C8E6-45B1-916E-00618FAE4E76}" dt="2018-04-08T18:45:40.788" v="57" actId="12100"/>
          <ac:graphicFrameMkLst>
            <pc:docMk/>
            <pc:sldMk cId="1140659394" sldId="416"/>
            <ac:graphicFrameMk id="4" creationId="{67BB2C6A-E4A0-4267-BC17-75EBC1EBF90E}"/>
          </ac:graphicFrameMkLst>
        </pc:graphicFrameChg>
        <pc:picChg chg="add mod">
          <ac:chgData name="Magdalena Rowicka" userId="0a788dd7153d99d4" providerId="LiveId" clId="{B34D6B0E-C8E6-45B1-916E-00618FAE4E76}" dt="2018-04-08T20:42:02.033" v="112"/>
          <ac:picMkLst>
            <pc:docMk/>
            <pc:sldMk cId="1140659394" sldId="416"/>
            <ac:picMk id="3" creationId="{2D8C9F29-98FD-4EA9-BC37-036F43B34473}"/>
          </ac:picMkLst>
        </pc:picChg>
      </pc:sldChg>
      <pc:sldChg chg="addSp modSp">
        <pc:chgData name="Magdalena Rowicka" userId="0a788dd7153d99d4" providerId="LiveId" clId="{B34D6B0E-C8E6-45B1-916E-00618FAE4E76}" dt="2018-04-08T20:42:02.033" v="112"/>
        <pc:sldMkLst>
          <pc:docMk/>
          <pc:sldMk cId="3420947844" sldId="417"/>
        </pc:sldMkLst>
        <pc:graphicFrameChg chg="mod">
          <ac:chgData name="Magdalena Rowicka" userId="0a788dd7153d99d4" providerId="LiveId" clId="{B34D6B0E-C8E6-45B1-916E-00618FAE4E76}" dt="2018-04-08T18:46:33.190" v="64" actId="12100"/>
          <ac:graphicFrameMkLst>
            <pc:docMk/>
            <pc:sldMk cId="3420947844" sldId="417"/>
            <ac:graphicFrameMk id="4" creationId="{67BB2C6A-E4A0-4267-BC17-75EBC1EBF90E}"/>
          </ac:graphicFrameMkLst>
        </pc:graphicFrameChg>
        <pc:picChg chg="add mod">
          <ac:chgData name="Magdalena Rowicka" userId="0a788dd7153d99d4" providerId="LiveId" clId="{B34D6B0E-C8E6-45B1-916E-00618FAE4E76}" dt="2018-04-08T20:42:02.033" v="112"/>
          <ac:picMkLst>
            <pc:docMk/>
            <pc:sldMk cId="3420947844" sldId="417"/>
            <ac:picMk id="3" creationId="{42C24011-E350-40B8-968F-9014997690AF}"/>
          </ac:picMkLst>
        </pc:picChg>
      </pc:sldChg>
      <pc:sldChg chg="addSp modSp modAnim">
        <pc:chgData name="Magdalena Rowicka" userId="0a788dd7153d99d4" providerId="LiveId" clId="{B34D6B0E-C8E6-45B1-916E-00618FAE4E76}" dt="2018-04-08T20:42:02.033" v="112"/>
        <pc:sldMkLst>
          <pc:docMk/>
          <pc:sldMk cId="1679227040" sldId="418"/>
        </pc:sldMkLst>
        <pc:spChg chg="mod">
          <ac:chgData name="Magdalena Rowicka" userId="0a788dd7153d99d4" providerId="LiveId" clId="{B34D6B0E-C8E6-45B1-916E-00618FAE4E76}" dt="2018-04-08T18:47:25.634" v="74" actId="14100"/>
          <ac:spMkLst>
            <pc:docMk/>
            <pc:sldMk cId="1679227040" sldId="418"/>
            <ac:spMk id="5" creationId="{F6550230-BA23-4642-9B80-F886363D7D26}"/>
          </ac:spMkLst>
        </pc:spChg>
        <pc:graphicFrameChg chg="mod">
          <ac:chgData name="Magdalena Rowicka" userId="0a788dd7153d99d4" providerId="LiveId" clId="{B34D6B0E-C8E6-45B1-916E-00618FAE4E76}" dt="2018-04-08T18:47:15.219" v="72" actId="12100"/>
          <ac:graphicFrameMkLst>
            <pc:docMk/>
            <pc:sldMk cId="1679227040" sldId="418"/>
            <ac:graphicFrameMk id="4" creationId="{67BB2C6A-E4A0-4267-BC17-75EBC1EBF90E}"/>
          </ac:graphicFrameMkLst>
        </pc:graphicFrameChg>
        <pc:picChg chg="add mod">
          <ac:chgData name="Magdalena Rowicka" userId="0a788dd7153d99d4" providerId="LiveId" clId="{B34D6B0E-C8E6-45B1-916E-00618FAE4E76}" dt="2018-04-08T20:42:02.033" v="112"/>
          <ac:picMkLst>
            <pc:docMk/>
            <pc:sldMk cId="1679227040" sldId="418"/>
            <ac:picMk id="3" creationId="{344A0EDC-C16C-4039-B618-8C37A0C7D061}"/>
          </ac:picMkLst>
        </pc:picChg>
      </pc:sldChg>
      <pc:sldChg chg="addSp modSp">
        <pc:chgData name="Magdalena Rowicka" userId="0a788dd7153d99d4" providerId="LiveId" clId="{B34D6B0E-C8E6-45B1-916E-00618FAE4E76}" dt="2018-04-08T20:42:02.033" v="112"/>
        <pc:sldMkLst>
          <pc:docMk/>
          <pc:sldMk cId="2652499102" sldId="419"/>
        </pc:sldMkLst>
        <pc:spChg chg="mod">
          <ac:chgData name="Magdalena Rowicka" userId="0a788dd7153d99d4" providerId="LiveId" clId="{B34D6B0E-C8E6-45B1-916E-00618FAE4E76}" dt="2018-04-08T18:48:15.416" v="89" actId="14100"/>
          <ac:spMkLst>
            <pc:docMk/>
            <pc:sldMk cId="2652499102" sldId="419"/>
            <ac:spMk id="5" creationId="{F6550230-BA23-4642-9B80-F886363D7D26}"/>
          </ac:spMkLst>
        </pc:spChg>
        <pc:graphicFrameChg chg="mod">
          <ac:chgData name="Magdalena Rowicka" userId="0a788dd7153d99d4" providerId="LiveId" clId="{B34D6B0E-C8E6-45B1-916E-00618FAE4E76}" dt="2018-04-08T18:48:21.074" v="90" actId="12100"/>
          <ac:graphicFrameMkLst>
            <pc:docMk/>
            <pc:sldMk cId="2652499102" sldId="419"/>
            <ac:graphicFrameMk id="4" creationId="{67BB2C6A-E4A0-4267-BC17-75EBC1EBF90E}"/>
          </ac:graphicFrameMkLst>
        </pc:graphicFrameChg>
        <pc:picChg chg="add mod">
          <ac:chgData name="Magdalena Rowicka" userId="0a788dd7153d99d4" providerId="LiveId" clId="{B34D6B0E-C8E6-45B1-916E-00618FAE4E76}" dt="2018-04-08T20:42:02.033" v="112"/>
          <ac:picMkLst>
            <pc:docMk/>
            <pc:sldMk cId="2652499102" sldId="419"/>
            <ac:picMk id="3" creationId="{8CB68C48-6158-4D01-9F2C-D8ACD56C06C2}"/>
          </ac:picMkLst>
        </pc:picChg>
      </pc:sldChg>
      <pc:sldChg chg="addSp modSp modAnim">
        <pc:chgData name="Magdalena Rowicka" userId="0a788dd7153d99d4" providerId="LiveId" clId="{B34D6B0E-C8E6-45B1-916E-00618FAE4E76}" dt="2018-04-08T20:42:02.033" v="112"/>
        <pc:sldMkLst>
          <pc:docMk/>
          <pc:sldMk cId="2420156190" sldId="420"/>
        </pc:sldMkLst>
        <pc:spChg chg="mod">
          <ac:chgData name="Magdalena Rowicka" userId="0a788dd7153d99d4" providerId="LiveId" clId="{B34D6B0E-C8E6-45B1-916E-00618FAE4E76}" dt="2018-04-08T18:48:26.660" v="93" actId="1035"/>
          <ac:spMkLst>
            <pc:docMk/>
            <pc:sldMk cId="2420156190" sldId="420"/>
            <ac:spMk id="3" creationId="{1DBD2094-D4AD-4098-80CC-2D331096896A}"/>
          </ac:spMkLst>
        </pc:spChg>
        <pc:picChg chg="add mod">
          <ac:chgData name="Magdalena Rowicka" userId="0a788dd7153d99d4" providerId="LiveId" clId="{B34D6B0E-C8E6-45B1-916E-00618FAE4E76}" dt="2018-04-08T20:42:02.033" v="112"/>
          <ac:picMkLst>
            <pc:docMk/>
            <pc:sldMk cId="2420156190" sldId="420"/>
            <ac:picMk id="4" creationId="{D0684E16-C5AC-4F91-B78B-B2455A82801A}"/>
          </ac:picMkLst>
        </pc:picChg>
      </pc:sldChg>
      <pc:sldChg chg="addSp modSp modAnim">
        <pc:chgData name="Magdalena Rowicka" userId="0a788dd7153d99d4" providerId="LiveId" clId="{B34D6B0E-C8E6-45B1-916E-00618FAE4E76}" dt="2018-04-08T20:46:14.596" v="113"/>
        <pc:sldMkLst>
          <pc:docMk/>
          <pc:sldMk cId="3363301652" sldId="421"/>
        </pc:sldMkLst>
        <pc:picChg chg="add mod">
          <ac:chgData name="Magdalena Rowicka" userId="0a788dd7153d99d4" providerId="LiveId" clId="{B34D6B0E-C8E6-45B1-916E-00618FAE4E76}" dt="2018-04-08T20:46:14.596" v="113"/>
          <ac:picMkLst>
            <pc:docMk/>
            <pc:sldMk cId="3363301652" sldId="421"/>
            <ac:picMk id="4" creationId="{B0D0F219-1A1D-4908-B708-D3CC4F8F4EC2}"/>
          </ac:picMkLst>
        </pc:picChg>
      </pc:sldChg>
      <pc:sldChg chg="addSp modSp modAnim">
        <pc:chgData name="Magdalena Rowicka" userId="0a788dd7153d99d4" providerId="LiveId" clId="{B34D6B0E-C8E6-45B1-916E-00618FAE4E76}" dt="2018-04-08T20:57:21.579" v="114"/>
        <pc:sldMkLst>
          <pc:docMk/>
          <pc:sldMk cId="1337459218" sldId="422"/>
        </pc:sldMkLst>
        <pc:picChg chg="add mod">
          <ac:chgData name="Magdalena Rowicka" userId="0a788dd7153d99d4" providerId="LiveId" clId="{B34D6B0E-C8E6-45B1-916E-00618FAE4E76}" dt="2018-04-08T20:57:21.579" v="114"/>
          <ac:picMkLst>
            <pc:docMk/>
            <pc:sldMk cId="1337459218" sldId="422"/>
            <ac:picMk id="4" creationId="{8504CB7F-BCF6-4A37-929F-2947F3208CE2}"/>
          </ac:picMkLst>
        </pc:picChg>
      </pc:sldChg>
      <pc:sldChg chg="del">
        <pc:chgData name="Magdalena Rowicka" userId="0a788dd7153d99d4" providerId="LiveId" clId="{B34D6B0E-C8E6-45B1-916E-00618FAE4E76}" dt="2018-04-08T18:42:24.113" v="13" actId="2696"/>
        <pc:sldMkLst>
          <pc:docMk/>
          <pc:sldMk cId="13936006" sldId="424"/>
        </pc:sldMkLst>
      </pc:sldChg>
      <pc:sldChg chg="del">
        <pc:chgData name="Magdalena Rowicka" userId="0a788dd7153d99d4" providerId="LiveId" clId="{B34D6B0E-C8E6-45B1-916E-00618FAE4E76}" dt="2018-04-08T18:42:24.119" v="14" actId="2696"/>
        <pc:sldMkLst>
          <pc:docMk/>
          <pc:sldMk cId="3432022637" sldId="425"/>
        </pc:sldMkLst>
      </pc:sldChg>
      <pc:sldChg chg="del">
        <pc:chgData name="Magdalena Rowicka" userId="0a788dd7153d99d4" providerId="LiveId" clId="{B34D6B0E-C8E6-45B1-916E-00618FAE4E76}" dt="2018-04-08T18:42:24.135" v="15" actId="2696"/>
        <pc:sldMkLst>
          <pc:docMk/>
          <pc:sldMk cId="2196150627" sldId="426"/>
        </pc:sldMkLst>
      </pc:sldChg>
      <pc:sldChg chg="del">
        <pc:chgData name="Magdalena Rowicka" userId="0a788dd7153d99d4" providerId="LiveId" clId="{B34D6B0E-C8E6-45B1-916E-00618FAE4E76}" dt="2018-04-08T18:42:24.166" v="16" actId="2696"/>
        <pc:sldMkLst>
          <pc:docMk/>
          <pc:sldMk cId="2851605201" sldId="427"/>
        </pc:sldMkLst>
      </pc:sldChg>
      <pc:sldChg chg="del">
        <pc:chgData name="Magdalena Rowicka" userId="0a788dd7153d99d4" providerId="LiveId" clId="{B34D6B0E-C8E6-45B1-916E-00618FAE4E76}" dt="2018-04-08T18:42:24.197" v="17" actId="2696"/>
        <pc:sldMkLst>
          <pc:docMk/>
          <pc:sldMk cId="1688450240" sldId="428"/>
        </pc:sldMkLst>
      </pc:sldChg>
      <pc:sldChg chg="del">
        <pc:chgData name="Magdalena Rowicka" userId="0a788dd7153d99d4" providerId="LiveId" clId="{B34D6B0E-C8E6-45B1-916E-00618FAE4E76}" dt="2018-04-08T18:42:24.219" v="18" actId="2696"/>
        <pc:sldMkLst>
          <pc:docMk/>
          <pc:sldMk cId="3932267686" sldId="429"/>
        </pc:sldMkLst>
      </pc:sldChg>
      <pc:sldChg chg="del">
        <pc:chgData name="Magdalena Rowicka" userId="0a788dd7153d99d4" providerId="LiveId" clId="{B34D6B0E-C8E6-45B1-916E-00618FAE4E76}" dt="2018-04-08T18:42:24.235" v="19" actId="2696"/>
        <pc:sldMkLst>
          <pc:docMk/>
          <pc:sldMk cId="1352227404" sldId="430"/>
        </pc:sldMkLst>
      </pc:sldChg>
      <pc:sldChg chg="del">
        <pc:chgData name="Magdalena Rowicka" userId="0a788dd7153d99d4" providerId="LiveId" clId="{B34D6B0E-C8E6-45B1-916E-00618FAE4E76}" dt="2018-04-08T18:42:24.250" v="20" actId="2696"/>
        <pc:sldMkLst>
          <pc:docMk/>
          <pc:sldMk cId="1931094210" sldId="431"/>
        </pc:sldMkLst>
      </pc:sldChg>
      <pc:sldChg chg="del">
        <pc:chgData name="Magdalena Rowicka" userId="0a788dd7153d99d4" providerId="LiveId" clId="{B34D6B0E-C8E6-45B1-916E-00618FAE4E76}" dt="2018-04-08T18:42:24.266" v="21" actId="2696"/>
        <pc:sldMkLst>
          <pc:docMk/>
          <pc:sldMk cId="2390030838" sldId="432"/>
        </pc:sldMkLst>
      </pc:sldChg>
      <pc:sldChg chg="del">
        <pc:chgData name="Magdalena Rowicka" userId="0a788dd7153d99d4" providerId="LiveId" clId="{B34D6B0E-C8E6-45B1-916E-00618FAE4E76}" dt="2018-04-08T18:42:24.297" v="22" actId="2696"/>
        <pc:sldMkLst>
          <pc:docMk/>
          <pc:sldMk cId="3492770927" sldId="433"/>
        </pc:sldMkLst>
      </pc:sldChg>
      <pc:sldChg chg="del">
        <pc:chgData name="Magdalena Rowicka" userId="0a788dd7153d99d4" providerId="LiveId" clId="{B34D6B0E-C8E6-45B1-916E-00618FAE4E76}" dt="2018-04-08T18:42:24.319" v="23" actId="2696"/>
        <pc:sldMkLst>
          <pc:docMk/>
          <pc:sldMk cId="3370875747" sldId="434"/>
        </pc:sldMkLst>
      </pc:sldChg>
      <pc:sldChg chg="del">
        <pc:chgData name="Magdalena Rowicka" userId="0a788dd7153d99d4" providerId="LiveId" clId="{B34D6B0E-C8E6-45B1-916E-00618FAE4E76}" dt="2018-04-08T18:42:24.334" v="24" actId="2696"/>
        <pc:sldMkLst>
          <pc:docMk/>
          <pc:sldMk cId="3909467083" sldId="435"/>
        </pc:sldMkLst>
      </pc:sldChg>
      <pc:sldChg chg="del">
        <pc:chgData name="Magdalena Rowicka" userId="0a788dd7153d99d4" providerId="LiveId" clId="{B34D6B0E-C8E6-45B1-916E-00618FAE4E76}" dt="2018-04-08T18:42:24.350" v="25" actId="2696"/>
        <pc:sldMkLst>
          <pc:docMk/>
          <pc:sldMk cId="4252308119" sldId="436"/>
        </pc:sldMkLst>
      </pc:sldChg>
      <pc:sldChg chg="del">
        <pc:chgData name="Magdalena Rowicka" userId="0a788dd7153d99d4" providerId="LiveId" clId="{B34D6B0E-C8E6-45B1-916E-00618FAE4E76}" dt="2018-04-08T18:42:24.366" v="26" actId="2696"/>
        <pc:sldMkLst>
          <pc:docMk/>
          <pc:sldMk cId="3728462384" sldId="437"/>
        </pc:sldMkLst>
      </pc:sldChg>
      <pc:sldChg chg="del">
        <pc:chgData name="Magdalena Rowicka" userId="0a788dd7153d99d4" providerId="LiveId" clId="{B34D6B0E-C8E6-45B1-916E-00618FAE4E76}" dt="2018-04-08T18:42:24.366" v="27" actId="2696"/>
        <pc:sldMkLst>
          <pc:docMk/>
          <pc:sldMk cId="235769918" sldId="438"/>
        </pc:sldMkLst>
      </pc:sldChg>
      <pc:sldChg chg="del">
        <pc:chgData name="Magdalena Rowicka" userId="0a788dd7153d99d4" providerId="LiveId" clId="{B34D6B0E-C8E6-45B1-916E-00618FAE4E76}" dt="2018-04-08T18:42:24.381" v="28" actId="2696"/>
        <pc:sldMkLst>
          <pc:docMk/>
          <pc:sldMk cId="3402004697" sldId="439"/>
        </pc:sldMkLst>
      </pc:sldChg>
      <pc:sldChg chg="del">
        <pc:chgData name="Magdalena Rowicka" userId="0a788dd7153d99d4" providerId="LiveId" clId="{B34D6B0E-C8E6-45B1-916E-00618FAE4E76}" dt="2018-04-08T18:42:24.397" v="29" actId="2696"/>
        <pc:sldMkLst>
          <pc:docMk/>
          <pc:sldMk cId="1955795758" sldId="440"/>
        </pc:sldMkLst>
      </pc:sldChg>
      <pc:sldChg chg="del">
        <pc:chgData name="Magdalena Rowicka" userId="0a788dd7153d99d4" providerId="LiveId" clId="{B34D6B0E-C8E6-45B1-916E-00618FAE4E76}" dt="2018-04-08T18:42:24.418" v="30" actId="2696"/>
        <pc:sldMkLst>
          <pc:docMk/>
          <pc:sldMk cId="1765391352" sldId="441"/>
        </pc:sldMkLst>
      </pc:sldChg>
      <pc:sldChg chg="del">
        <pc:chgData name="Magdalena Rowicka" userId="0a788dd7153d99d4" providerId="LiveId" clId="{B34D6B0E-C8E6-45B1-916E-00618FAE4E76}" dt="2018-04-08T18:42:24.419" v="31" actId="2696"/>
        <pc:sldMkLst>
          <pc:docMk/>
          <pc:sldMk cId="302465311" sldId="442"/>
        </pc:sldMkLst>
      </pc:sldChg>
      <pc:sldChg chg="del">
        <pc:chgData name="Magdalena Rowicka" userId="0a788dd7153d99d4" providerId="LiveId" clId="{B34D6B0E-C8E6-45B1-916E-00618FAE4E76}" dt="2018-04-08T18:42:24.435" v="32" actId="2696"/>
        <pc:sldMkLst>
          <pc:docMk/>
          <pc:sldMk cId="1961669741" sldId="443"/>
        </pc:sldMkLst>
      </pc:sldChg>
      <pc:sldChg chg="addSp modSp">
        <pc:chgData name="Magdalena Rowicka" userId="0a788dd7153d99d4" providerId="LiveId" clId="{B34D6B0E-C8E6-45B1-916E-00618FAE4E76}" dt="2018-04-08T18:55:18.339" v="109"/>
        <pc:sldMkLst>
          <pc:docMk/>
          <pc:sldMk cId="3344780823" sldId="444"/>
        </pc:sldMkLst>
        <pc:picChg chg="add mod">
          <ac:chgData name="Magdalena Rowicka" userId="0a788dd7153d99d4" providerId="LiveId" clId="{B34D6B0E-C8E6-45B1-916E-00618FAE4E76}" dt="2018-04-08T18:55:18.339" v="109"/>
          <ac:picMkLst>
            <pc:docMk/>
            <pc:sldMk cId="3344780823" sldId="444"/>
            <ac:picMk id="4" creationId="{24C25BC6-9544-4A66-8858-C8673E88AD45}"/>
          </ac:picMkLst>
        </pc:picChg>
      </pc:sldChg>
      <pc:sldChg chg="del">
        <pc:chgData name="Magdalena Rowicka" userId="0a788dd7153d99d4" providerId="LiveId" clId="{B34D6B0E-C8E6-45B1-916E-00618FAE4E76}" dt="2018-04-08T18:42:24.097" v="12" actId="2696"/>
        <pc:sldMkLst>
          <pc:docMk/>
          <pc:sldMk cId="3705097559" sldId="445"/>
        </pc:sldMkLst>
      </pc:sldChg>
      <pc:sldChg chg="del">
        <pc:chgData name="Magdalena Rowicka" userId="0a788dd7153d99d4" providerId="LiveId" clId="{B34D6B0E-C8E6-45B1-916E-00618FAE4E76}" dt="2018-04-08T18:41:31.311" v="2" actId="2696"/>
        <pc:sldMkLst>
          <pc:docMk/>
          <pc:sldMk cId="2635081157" sldId="446"/>
        </pc:sldMkLst>
      </pc:sldChg>
      <pc:sldChg chg="del">
        <pc:chgData name="Magdalena Rowicka" userId="0a788dd7153d99d4" providerId="LiveId" clId="{B34D6B0E-C8E6-45B1-916E-00618FAE4E76}" dt="2018-04-08T18:41:35.118" v="11" actId="2696"/>
        <pc:sldMkLst>
          <pc:docMk/>
          <pc:sldMk cId="1965702869" sldId="447"/>
        </pc:sldMkLst>
      </pc:sldChg>
      <pc:sldChg chg="addSp modSp">
        <pc:chgData name="Magdalena Rowicka" userId="0a788dd7153d99d4" providerId="LiveId" clId="{B34D6B0E-C8E6-45B1-916E-00618FAE4E76}" dt="2018-04-08T20:57:21.579" v="114"/>
        <pc:sldMkLst>
          <pc:docMk/>
          <pc:sldMk cId="4019984228" sldId="448"/>
        </pc:sldMkLst>
        <pc:picChg chg="add mod">
          <ac:chgData name="Magdalena Rowicka" userId="0a788dd7153d99d4" providerId="LiveId" clId="{B34D6B0E-C8E6-45B1-916E-00618FAE4E76}" dt="2018-04-08T20:57:21.579" v="114"/>
          <ac:picMkLst>
            <pc:docMk/>
            <pc:sldMk cId="4019984228" sldId="448"/>
            <ac:picMk id="4" creationId="{6FB697E0-EB67-431F-AE0A-D83C1B2F09F1}"/>
          </ac:picMkLst>
        </pc:picChg>
      </pc:sldChg>
      <pc:sldChg chg="addSp modSp add modAnim">
        <pc:chgData name="Magdalena Rowicka" userId="0a788dd7153d99d4" providerId="LiveId" clId="{B34D6B0E-C8E6-45B1-916E-00618FAE4E76}" dt="2018-04-08T20:57:21.579" v="114"/>
        <pc:sldMkLst>
          <pc:docMk/>
          <pc:sldMk cId="1928741429" sldId="449"/>
        </pc:sldMkLst>
        <pc:spChg chg="mod">
          <ac:chgData name="Magdalena Rowicka" userId="0a788dd7153d99d4" providerId="LiveId" clId="{B34D6B0E-C8E6-45B1-916E-00618FAE4E76}" dt="2018-04-08T18:53:47.614" v="108" actId="255"/>
          <ac:spMkLst>
            <pc:docMk/>
            <pc:sldMk cId="1928741429" sldId="449"/>
            <ac:spMk id="2" creationId="{058CF60B-BE0E-4C88-A9C5-A1A5B8B52FB8}"/>
          </ac:spMkLst>
        </pc:spChg>
        <pc:spChg chg="mod">
          <ac:chgData name="Magdalena Rowicka" userId="0a788dd7153d99d4" providerId="LiveId" clId="{B34D6B0E-C8E6-45B1-916E-00618FAE4E76}" dt="2018-04-08T18:53:20.480" v="105" actId="20577"/>
          <ac:spMkLst>
            <pc:docMk/>
            <pc:sldMk cId="1928741429" sldId="449"/>
            <ac:spMk id="3" creationId="{F4D9985A-8356-42BA-BBC9-4502EC0D0B45}"/>
          </ac:spMkLst>
        </pc:spChg>
        <pc:picChg chg="add mod">
          <ac:chgData name="Magdalena Rowicka" userId="0a788dd7153d99d4" providerId="LiveId" clId="{B34D6B0E-C8E6-45B1-916E-00618FAE4E76}" dt="2018-04-08T20:57:21.579" v="114"/>
          <ac:picMkLst>
            <pc:docMk/>
            <pc:sldMk cId="1928741429" sldId="449"/>
            <ac:picMk id="4" creationId="{332715BC-247E-403A-BF18-1336617D6A72}"/>
          </ac:picMkLst>
        </pc:picChg>
      </pc:sldChg>
      <pc:sldChg chg="del">
        <pc:chgData name="Magdalena Rowicka" userId="0a788dd7153d99d4" providerId="LiveId" clId="{B34D6B0E-C8E6-45B1-916E-00618FAE4E76}" dt="2018-04-08T18:42:24.435" v="33" actId="2696"/>
        <pc:sldMkLst>
          <pc:docMk/>
          <pc:sldMk cId="4161910305" sldId="44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9233A8-05E2-482E-A0B8-19ED8D34CF11}" type="doc">
      <dgm:prSet loTypeId="urn:microsoft.com/office/officeart/2005/8/layout/cycle6" loCatId="cycle" qsTypeId="urn:microsoft.com/office/officeart/2005/8/quickstyle/simple1" qsCatId="simple" csTypeId="urn:microsoft.com/office/officeart/2005/8/colors/accent2_4" csCatId="accent2" phldr="1"/>
      <dgm:spPr/>
      <dgm:t>
        <a:bodyPr/>
        <a:lstStyle/>
        <a:p>
          <a:endParaRPr lang="pl-PL"/>
        </a:p>
      </dgm:t>
    </dgm:pt>
    <dgm:pt modelId="{F16614C3-55A7-4F56-A02C-CFE8C599E801}">
      <dgm:prSet phldrT="[Tekst]" custT="1"/>
      <dgm:spPr/>
      <dgm:t>
        <a:bodyPr/>
        <a:lstStyle/>
        <a:p>
          <a:r>
            <a:rPr lang="pl-PL" sz="2000" dirty="0"/>
            <a:t>Rodzina</a:t>
          </a:r>
        </a:p>
      </dgm:t>
    </dgm:pt>
    <dgm:pt modelId="{1342FC75-9471-468D-B2A0-89D7712FE3FB}" type="parTrans" cxnId="{39C79AC8-9B51-4D14-983A-9A7D578719F5}">
      <dgm:prSet/>
      <dgm:spPr/>
      <dgm:t>
        <a:bodyPr/>
        <a:lstStyle/>
        <a:p>
          <a:endParaRPr lang="pl-PL" sz="3200"/>
        </a:p>
      </dgm:t>
    </dgm:pt>
    <dgm:pt modelId="{B70D8020-0BB8-429E-A0CC-7E39C1A0BD3B}" type="sibTrans" cxnId="{39C79AC8-9B51-4D14-983A-9A7D578719F5}">
      <dgm:prSet/>
      <dgm:spPr/>
      <dgm:t>
        <a:bodyPr/>
        <a:lstStyle/>
        <a:p>
          <a:endParaRPr lang="pl-PL" sz="3200"/>
        </a:p>
      </dgm:t>
    </dgm:pt>
    <dgm:pt modelId="{1251BBC2-CA76-4803-8F05-73130298AE03}">
      <dgm:prSet phldrT="[Tekst]" custT="1"/>
      <dgm:spPr/>
      <dgm:t>
        <a:bodyPr/>
        <a:lstStyle/>
        <a:p>
          <a:r>
            <a:rPr lang="pl-PL" sz="2000" dirty="0"/>
            <a:t>Rówieśnicy</a:t>
          </a:r>
        </a:p>
      </dgm:t>
    </dgm:pt>
    <dgm:pt modelId="{B8A31577-55C5-4F60-8118-81607C71769E}" type="parTrans" cxnId="{1FD71DB0-23E2-48E5-8E7B-F81D20A92046}">
      <dgm:prSet/>
      <dgm:spPr/>
      <dgm:t>
        <a:bodyPr/>
        <a:lstStyle/>
        <a:p>
          <a:endParaRPr lang="pl-PL" sz="3200"/>
        </a:p>
      </dgm:t>
    </dgm:pt>
    <dgm:pt modelId="{BB0EAC7F-5FD1-4462-A98D-6D86295BE668}" type="sibTrans" cxnId="{1FD71DB0-23E2-48E5-8E7B-F81D20A92046}">
      <dgm:prSet/>
      <dgm:spPr/>
      <dgm:t>
        <a:bodyPr/>
        <a:lstStyle/>
        <a:p>
          <a:endParaRPr lang="pl-PL" sz="3200"/>
        </a:p>
      </dgm:t>
    </dgm:pt>
    <dgm:pt modelId="{CB9AF88C-65FA-4B22-94D4-150913C5174E}">
      <dgm:prSet phldrT="[Tekst]" custT="1"/>
      <dgm:spPr/>
      <dgm:t>
        <a:bodyPr/>
        <a:lstStyle/>
        <a:p>
          <a:r>
            <a:rPr lang="pl-PL" sz="2000" dirty="0"/>
            <a:t>Szkoła</a:t>
          </a:r>
        </a:p>
      </dgm:t>
    </dgm:pt>
    <dgm:pt modelId="{36B712BD-CD7A-4DC8-A355-2EB5F48A8242}" type="parTrans" cxnId="{61F69B3F-47DE-4B2B-86DA-F974FE899ADE}">
      <dgm:prSet/>
      <dgm:spPr/>
      <dgm:t>
        <a:bodyPr/>
        <a:lstStyle/>
        <a:p>
          <a:endParaRPr lang="pl-PL" sz="3200"/>
        </a:p>
      </dgm:t>
    </dgm:pt>
    <dgm:pt modelId="{40DF1CC9-866A-4B23-B2ED-63E029B24577}" type="sibTrans" cxnId="{61F69B3F-47DE-4B2B-86DA-F974FE899ADE}">
      <dgm:prSet/>
      <dgm:spPr/>
      <dgm:t>
        <a:bodyPr/>
        <a:lstStyle/>
        <a:p>
          <a:endParaRPr lang="pl-PL" sz="3200"/>
        </a:p>
      </dgm:t>
    </dgm:pt>
    <dgm:pt modelId="{DB7AE4E0-D093-4A1D-AF60-13D1B033C3F0}">
      <dgm:prSet phldrT="[Tekst]" custT="1"/>
      <dgm:spPr/>
      <dgm:t>
        <a:bodyPr/>
        <a:lstStyle/>
        <a:p>
          <a:r>
            <a:rPr lang="pl-PL" sz="2000" dirty="0"/>
            <a:t>Hobby</a:t>
          </a:r>
        </a:p>
      </dgm:t>
    </dgm:pt>
    <dgm:pt modelId="{451144EC-7C57-4ACA-A95B-1C63269F34AA}" type="parTrans" cxnId="{42BA6204-7567-4132-8C96-D88FE4C31DAA}">
      <dgm:prSet/>
      <dgm:spPr/>
      <dgm:t>
        <a:bodyPr/>
        <a:lstStyle/>
        <a:p>
          <a:endParaRPr lang="pl-PL" sz="3200"/>
        </a:p>
      </dgm:t>
    </dgm:pt>
    <dgm:pt modelId="{8B592A01-2E93-4475-B6E3-E217CA3F2F36}" type="sibTrans" cxnId="{42BA6204-7567-4132-8C96-D88FE4C31DAA}">
      <dgm:prSet/>
      <dgm:spPr/>
      <dgm:t>
        <a:bodyPr/>
        <a:lstStyle/>
        <a:p>
          <a:endParaRPr lang="pl-PL" sz="3200"/>
        </a:p>
      </dgm:t>
    </dgm:pt>
    <dgm:pt modelId="{8E8BD3CB-4261-4B6C-94FD-7D374F15609A}">
      <dgm:prSet phldrT="[Tekst]" custT="1"/>
      <dgm:spPr/>
      <dgm:t>
        <a:bodyPr/>
        <a:lstStyle/>
        <a:p>
          <a:r>
            <a:rPr lang="pl-PL" sz="2000" dirty="0"/>
            <a:t>Mentor</a:t>
          </a:r>
        </a:p>
      </dgm:t>
    </dgm:pt>
    <dgm:pt modelId="{A87FA559-6012-41A6-99A8-F8A2F0015733}" type="parTrans" cxnId="{F10506E7-E04D-4563-AF13-0A7EF4E21332}">
      <dgm:prSet/>
      <dgm:spPr/>
      <dgm:t>
        <a:bodyPr/>
        <a:lstStyle/>
        <a:p>
          <a:endParaRPr lang="pl-PL" sz="3200"/>
        </a:p>
      </dgm:t>
    </dgm:pt>
    <dgm:pt modelId="{47B19F12-EB7E-401D-B9D4-14F79B7509FB}" type="sibTrans" cxnId="{F10506E7-E04D-4563-AF13-0A7EF4E21332}">
      <dgm:prSet/>
      <dgm:spPr/>
      <dgm:t>
        <a:bodyPr/>
        <a:lstStyle/>
        <a:p>
          <a:endParaRPr lang="pl-PL" sz="3200"/>
        </a:p>
      </dgm:t>
    </dgm:pt>
    <dgm:pt modelId="{AD69443C-5F5B-4FAC-B2C9-17A90C118896}">
      <dgm:prSet phldrT="[Tekst]" custT="1"/>
      <dgm:spPr/>
      <dgm:t>
        <a:bodyPr/>
        <a:lstStyle/>
        <a:p>
          <a:r>
            <a:rPr lang="pl-PL" sz="2000" dirty="0" err="1"/>
            <a:t>Indyw</a:t>
          </a:r>
          <a:r>
            <a:rPr lang="pl-PL" sz="2000" dirty="0"/>
            <a:t>.</a:t>
          </a:r>
        </a:p>
      </dgm:t>
    </dgm:pt>
    <dgm:pt modelId="{A6E645A8-6E57-45EE-A355-A9C0B9981F1E}" type="parTrans" cxnId="{59E25599-F460-403F-B019-3087151509D9}">
      <dgm:prSet/>
      <dgm:spPr/>
      <dgm:t>
        <a:bodyPr/>
        <a:lstStyle/>
        <a:p>
          <a:endParaRPr lang="pl-PL" sz="3200"/>
        </a:p>
      </dgm:t>
    </dgm:pt>
    <dgm:pt modelId="{F3AC824F-DBDA-400A-8F69-C6FECCB00D9D}" type="sibTrans" cxnId="{59E25599-F460-403F-B019-3087151509D9}">
      <dgm:prSet/>
      <dgm:spPr/>
      <dgm:t>
        <a:bodyPr/>
        <a:lstStyle/>
        <a:p>
          <a:endParaRPr lang="pl-PL" sz="3200"/>
        </a:p>
      </dgm:t>
    </dgm:pt>
    <dgm:pt modelId="{5D37CFB7-51E4-4DAC-8EB4-A9F18FD28478}" type="pres">
      <dgm:prSet presAssocID="{519233A8-05E2-482E-A0B8-19ED8D34CF11}" presName="cycle" presStyleCnt="0">
        <dgm:presLayoutVars>
          <dgm:dir/>
          <dgm:resizeHandles val="exact"/>
        </dgm:presLayoutVars>
      </dgm:prSet>
      <dgm:spPr/>
      <dgm:t>
        <a:bodyPr/>
        <a:lstStyle/>
        <a:p>
          <a:endParaRPr lang="pl-PL"/>
        </a:p>
      </dgm:t>
    </dgm:pt>
    <dgm:pt modelId="{641E81EA-7E81-4BA2-888F-A21F18E6BF88}" type="pres">
      <dgm:prSet presAssocID="{F16614C3-55A7-4F56-A02C-CFE8C599E801}" presName="node" presStyleLbl="node1" presStyleIdx="0" presStyleCnt="6">
        <dgm:presLayoutVars>
          <dgm:bulletEnabled val="1"/>
        </dgm:presLayoutVars>
      </dgm:prSet>
      <dgm:spPr/>
      <dgm:t>
        <a:bodyPr/>
        <a:lstStyle/>
        <a:p>
          <a:endParaRPr lang="pl-PL"/>
        </a:p>
      </dgm:t>
    </dgm:pt>
    <dgm:pt modelId="{E4844E1D-A0E0-4E77-B26D-1485363FED46}" type="pres">
      <dgm:prSet presAssocID="{F16614C3-55A7-4F56-A02C-CFE8C599E801}" presName="spNode" presStyleCnt="0"/>
      <dgm:spPr/>
    </dgm:pt>
    <dgm:pt modelId="{E923DF4F-0F0A-4210-A76E-B1828D59DA7A}" type="pres">
      <dgm:prSet presAssocID="{B70D8020-0BB8-429E-A0CC-7E39C1A0BD3B}" presName="sibTrans" presStyleLbl="sibTrans1D1" presStyleIdx="0" presStyleCnt="6"/>
      <dgm:spPr/>
      <dgm:t>
        <a:bodyPr/>
        <a:lstStyle/>
        <a:p>
          <a:endParaRPr lang="pl-PL"/>
        </a:p>
      </dgm:t>
    </dgm:pt>
    <dgm:pt modelId="{DBCC3749-3FBB-400B-824B-4B6C61C4F139}" type="pres">
      <dgm:prSet presAssocID="{1251BBC2-CA76-4803-8F05-73130298AE03}" presName="node" presStyleLbl="node1" presStyleIdx="1" presStyleCnt="6" custScaleX="117255" custScaleY="96981">
        <dgm:presLayoutVars>
          <dgm:bulletEnabled val="1"/>
        </dgm:presLayoutVars>
      </dgm:prSet>
      <dgm:spPr/>
      <dgm:t>
        <a:bodyPr/>
        <a:lstStyle/>
        <a:p>
          <a:endParaRPr lang="pl-PL"/>
        </a:p>
      </dgm:t>
    </dgm:pt>
    <dgm:pt modelId="{95A521E3-7526-46EE-A3DA-EA3A1C88B75F}" type="pres">
      <dgm:prSet presAssocID="{1251BBC2-CA76-4803-8F05-73130298AE03}" presName="spNode" presStyleCnt="0"/>
      <dgm:spPr/>
    </dgm:pt>
    <dgm:pt modelId="{132C7BF6-89B9-4F8F-A332-97ADA309199F}" type="pres">
      <dgm:prSet presAssocID="{BB0EAC7F-5FD1-4462-A98D-6D86295BE668}" presName="sibTrans" presStyleLbl="sibTrans1D1" presStyleIdx="1" presStyleCnt="6"/>
      <dgm:spPr/>
      <dgm:t>
        <a:bodyPr/>
        <a:lstStyle/>
        <a:p>
          <a:endParaRPr lang="pl-PL"/>
        </a:p>
      </dgm:t>
    </dgm:pt>
    <dgm:pt modelId="{08D92C9A-D476-475C-B6A0-51C23E6E6D0F}" type="pres">
      <dgm:prSet presAssocID="{CB9AF88C-65FA-4B22-94D4-150913C5174E}" presName="node" presStyleLbl="node1" presStyleIdx="2" presStyleCnt="6">
        <dgm:presLayoutVars>
          <dgm:bulletEnabled val="1"/>
        </dgm:presLayoutVars>
      </dgm:prSet>
      <dgm:spPr/>
      <dgm:t>
        <a:bodyPr/>
        <a:lstStyle/>
        <a:p>
          <a:endParaRPr lang="pl-PL"/>
        </a:p>
      </dgm:t>
    </dgm:pt>
    <dgm:pt modelId="{3E81B3B0-EB6C-4C3E-A66C-550B229B054C}" type="pres">
      <dgm:prSet presAssocID="{CB9AF88C-65FA-4B22-94D4-150913C5174E}" presName="spNode" presStyleCnt="0"/>
      <dgm:spPr/>
    </dgm:pt>
    <dgm:pt modelId="{604AD559-0C28-468F-A0FE-87E23FD02A9C}" type="pres">
      <dgm:prSet presAssocID="{40DF1CC9-866A-4B23-B2ED-63E029B24577}" presName="sibTrans" presStyleLbl="sibTrans1D1" presStyleIdx="2" presStyleCnt="6"/>
      <dgm:spPr/>
      <dgm:t>
        <a:bodyPr/>
        <a:lstStyle/>
        <a:p>
          <a:endParaRPr lang="pl-PL"/>
        </a:p>
      </dgm:t>
    </dgm:pt>
    <dgm:pt modelId="{5EA1E299-5E43-4C4B-9865-52F41FACBDE2}" type="pres">
      <dgm:prSet presAssocID="{DB7AE4E0-D093-4A1D-AF60-13D1B033C3F0}" presName="node" presStyleLbl="node1" presStyleIdx="3" presStyleCnt="6">
        <dgm:presLayoutVars>
          <dgm:bulletEnabled val="1"/>
        </dgm:presLayoutVars>
      </dgm:prSet>
      <dgm:spPr/>
      <dgm:t>
        <a:bodyPr/>
        <a:lstStyle/>
        <a:p>
          <a:endParaRPr lang="pl-PL"/>
        </a:p>
      </dgm:t>
    </dgm:pt>
    <dgm:pt modelId="{0C61B94B-DA70-4953-AE16-C0236DD7981C}" type="pres">
      <dgm:prSet presAssocID="{DB7AE4E0-D093-4A1D-AF60-13D1B033C3F0}" presName="spNode" presStyleCnt="0"/>
      <dgm:spPr/>
    </dgm:pt>
    <dgm:pt modelId="{8C0107EF-6CF6-469D-9A7F-33C298118E54}" type="pres">
      <dgm:prSet presAssocID="{8B592A01-2E93-4475-B6E3-E217CA3F2F36}" presName="sibTrans" presStyleLbl="sibTrans1D1" presStyleIdx="3" presStyleCnt="6"/>
      <dgm:spPr/>
      <dgm:t>
        <a:bodyPr/>
        <a:lstStyle/>
        <a:p>
          <a:endParaRPr lang="pl-PL"/>
        </a:p>
      </dgm:t>
    </dgm:pt>
    <dgm:pt modelId="{3282807C-5AD8-453F-8478-C1B35044A816}" type="pres">
      <dgm:prSet presAssocID="{8E8BD3CB-4261-4B6C-94FD-7D374F15609A}" presName="node" presStyleLbl="node1" presStyleIdx="4" presStyleCnt="6">
        <dgm:presLayoutVars>
          <dgm:bulletEnabled val="1"/>
        </dgm:presLayoutVars>
      </dgm:prSet>
      <dgm:spPr/>
      <dgm:t>
        <a:bodyPr/>
        <a:lstStyle/>
        <a:p>
          <a:endParaRPr lang="pl-PL"/>
        </a:p>
      </dgm:t>
    </dgm:pt>
    <dgm:pt modelId="{5FB6E0D1-40D8-48DA-80EA-EA093CF162DC}" type="pres">
      <dgm:prSet presAssocID="{8E8BD3CB-4261-4B6C-94FD-7D374F15609A}" presName="spNode" presStyleCnt="0"/>
      <dgm:spPr/>
    </dgm:pt>
    <dgm:pt modelId="{788E5A9C-91AF-42C1-A43C-AB18BED8280F}" type="pres">
      <dgm:prSet presAssocID="{47B19F12-EB7E-401D-B9D4-14F79B7509FB}" presName="sibTrans" presStyleLbl="sibTrans1D1" presStyleIdx="4" presStyleCnt="6"/>
      <dgm:spPr/>
      <dgm:t>
        <a:bodyPr/>
        <a:lstStyle/>
        <a:p>
          <a:endParaRPr lang="pl-PL"/>
        </a:p>
      </dgm:t>
    </dgm:pt>
    <dgm:pt modelId="{23DDA79C-74B2-4D91-A46C-71ACA71A1B58}" type="pres">
      <dgm:prSet presAssocID="{AD69443C-5F5B-4FAC-B2C9-17A90C118896}" presName="node" presStyleLbl="node1" presStyleIdx="5" presStyleCnt="6">
        <dgm:presLayoutVars>
          <dgm:bulletEnabled val="1"/>
        </dgm:presLayoutVars>
      </dgm:prSet>
      <dgm:spPr/>
      <dgm:t>
        <a:bodyPr/>
        <a:lstStyle/>
        <a:p>
          <a:endParaRPr lang="pl-PL"/>
        </a:p>
      </dgm:t>
    </dgm:pt>
    <dgm:pt modelId="{2F6EF3C7-18EE-441D-B9BE-BCCAA6A9670F}" type="pres">
      <dgm:prSet presAssocID="{AD69443C-5F5B-4FAC-B2C9-17A90C118896}" presName="spNode" presStyleCnt="0"/>
      <dgm:spPr/>
    </dgm:pt>
    <dgm:pt modelId="{334D9AC5-A8EC-41EB-B1E8-376B3A3C97EF}" type="pres">
      <dgm:prSet presAssocID="{F3AC824F-DBDA-400A-8F69-C6FECCB00D9D}" presName="sibTrans" presStyleLbl="sibTrans1D1" presStyleIdx="5" presStyleCnt="6"/>
      <dgm:spPr/>
      <dgm:t>
        <a:bodyPr/>
        <a:lstStyle/>
        <a:p>
          <a:endParaRPr lang="pl-PL"/>
        </a:p>
      </dgm:t>
    </dgm:pt>
  </dgm:ptLst>
  <dgm:cxnLst>
    <dgm:cxn modelId="{F68CC0F4-B60A-4ED2-AE47-3D00655FFB38}" type="presOf" srcId="{47B19F12-EB7E-401D-B9D4-14F79B7509FB}" destId="{788E5A9C-91AF-42C1-A43C-AB18BED8280F}" srcOrd="0" destOrd="0" presId="urn:microsoft.com/office/officeart/2005/8/layout/cycle6"/>
    <dgm:cxn modelId="{1977FD66-A559-4E49-AF89-953B3BC4640A}" type="presOf" srcId="{DB7AE4E0-D093-4A1D-AF60-13D1B033C3F0}" destId="{5EA1E299-5E43-4C4B-9865-52F41FACBDE2}" srcOrd="0" destOrd="0" presId="urn:microsoft.com/office/officeart/2005/8/layout/cycle6"/>
    <dgm:cxn modelId="{59E25599-F460-403F-B019-3087151509D9}" srcId="{519233A8-05E2-482E-A0B8-19ED8D34CF11}" destId="{AD69443C-5F5B-4FAC-B2C9-17A90C118896}" srcOrd="5" destOrd="0" parTransId="{A6E645A8-6E57-45EE-A355-A9C0B9981F1E}" sibTransId="{F3AC824F-DBDA-400A-8F69-C6FECCB00D9D}"/>
    <dgm:cxn modelId="{61F69B3F-47DE-4B2B-86DA-F974FE899ADE}" srcId="{519233A8-05E2-482E-A0B8-19ED8D34CF11}" destId="{CB9AF88C-65FA-4B22-94D4-150913C5174E}" srcOrd="2" destOrd="0" parTransId="{36B712BD-CD7A-4DC8-A355-2EB5F48A8242}" sibTransId="{40DF1CC9-866A-4B23-B2ED-63E029B24577}"/>
    <dgm:cxn modelId="{EA673CAF-FA89-4233-834B-D5BC13252208}" type="presOf" srcId="{F3AC824F-DBDA-400A-8F69-C6FECCB00D9D}" destId="{334D9AC5-A8EC-41EB-B1E8-376B3A3C97EF}" srcOrd="0" destOrd="0" presId="urn:microsoft.com/office/officeart/2005/8/layout/cycle6"/>
    <dgm:cxn modelId="{39C79AC8-9B51-4D14-983A-9A7D578719F5}" srcId="{519233A8-05E2-482E-A0B8-19ED8D34CF11}" destId="{F16614C3-55A7-4F56-A02C-CFE8C599E801}" srcOrd="0" destOrd="0" parTransId="{1342FC75-9471-468D-B2A0-89D7712FE3FB}" sibTransId="{B70D8020-0BB8-429E-A0CC-7E39C1A0BD3B}"/>
    <dgm:cxn modelId="{8B1A7FFD-0A7F-4CA2-A999-940D73F021C6}" type="presOf" srcId="{BB0EAC7F-5FD1-4462-A98D-6D86295BE668}" destId="{132C7BF6-89B9-4F8F-A332-97ADA309199F}" srcOrd="0" destOrd="0" presId="urn:microsoft.com/office/officeart/2005/8/layout/cycle6"/>
    <dgm:cxn modelId="{EC66C0D2-DDF7-42FE-B839-DF492C536C55}" type="presOf" srcId="{519233A8-05E2-482E-A0B8-19ED8D34CF11}" destId="{5D37CFB7-51E4-4DAC-8EB4-A9F18FD28478}" srcOrd="0" destOrd="0" presId="urn:microsoft.com/office/officeart/2005/8/layout/cycle6"/>
    <dgm:cxn modelId="{42BA6204-7567-4132-8C96-D88FE4C31DAA}" srcId="{519233A8-05E2-482E-A0B8-19ED8D34CF11}" destId="{DB7AE4E0-D093-4A1D-AF60-13D1B033C3F0}" srcOrd="3" destOrd="0" parTransId="{451144EC-7C57-4ACA-A95B-1C63269F34AA}" sibTransId="{8B592A01-2E93-4475-B6E3-E217CA3F2F36}"/>
    <dgm:cxn modelId="{9F36815C-C5A3-446A-BBE5-500876F2BBE2}" type="presOf" srcId="{8E8BD3CB-4261-4B6C-94FD-7D374F15609A}" destId="{3282807C-5AD8-453F-8478-C1B35044A816}" srcOrd="0" destOrd="0" presId="urn:microsoft.com/office/officeart/2005/8/layout/cycle6"/>
    <dgm:cxn modelId="{9856BB1C-E1E6-4521-BDAA-33777A77AF57}" type="presOf" srcId="{CB9AF88C-65FA-4B22-94D4-150913C5174E}" destId="{08D92C9A-D476-475C-B6A0-51C23E6E6D0F}" srcOrd="0" destOrd="0" presId="urn:microsoft.com/office/officeart/2005/8/layout/cycle6"/>
    <dgm:cxn modelId="{0AA62BDD-0E1A-4F91-8197-A4DF09B3CE33}" type="presOf" srcId="{8B592A01-2E93-4475-B6E3-E217CA3F2F36}" destId="{8C0107EF-6CF6-469D-9A7F-33C298118E54}" srcOrd="0" destOrd="0" presId="urn:microsoft.com/office/officeart/2005/8/layout/cycle6"/>
    <dgm:cxn modelId="{F10506E7-E04D-4563-AF13-0A7EF4E21332}" srcId="{519233A8-05E2-482E-A0B8-19ED8D34CF11}" destId="{8E8BD3CB-4261-4B6C-94FD-7D374F15609A}" srcOrd="4" destOrd="0" parTransId="{A87FA559-6012-41A6-99A8-F8A2F0015733}" sibTransId="{47B19F12-EB7E-401D-B9D4-14F79B7509FB}"/>
    <dgm:cxn modelId="{2DE46C81-A697-4252-A601-0D5D7B00FE9B}" type="presOf" srcId="{1251BBC2-CA76-4803-8F05-73130298AE03}" destId="{DBCC3749-3FBB-400B-824B-4B6C61C4F139}" srcOrd="0" destOrd="0" presId="urn:microsoft.com/office/officeart/2005/8/layout/cycle6"/>
    <dgm:cxn modelId="{5658ACF3-85D9-4782-A62F-D82A7DDA479D}" type="presOf" srcId="{F16614C3-55A7-4F56-A02C-CFE8C599E801}" destId="{641E81EA-7E81-4BA2-888F-A21F18E6BF88}" srcOrd="0" destOrd="0" presId="urn:microsoft.com/office/officeart/2005/8/layout/cycle6"/>
    <dgm:cxn modelId="{7C08609E-61C1-4E3E-AF67-AAB52E5DB954}" type="presOf" srcId="{AD69443C-5F5B-4FAC-B2C9-17A90C118896}" destId="{23DDA79C-74B2-4D91-A46C-71ACA71A1B58}" srcOrd="0" destOrd="0" presId="urn:microsoft.com/office/officeart/2005/8/layout/cycle6"/>
    <dgm:cxn modelId="{FEFC7C14-D5B3-4EC3-BBDB-244FE531EADB}" type="presOf" srcId="{B70D8020-0BB8-429E-A0CC-7E39C1A0BD3B}" destId="{E923DF4F-0F0A-4210-A76E-B1828D59DA7A}" srcOrd="0" destOrd="0" presId="urn:microsoft.com/office/officeart/2005/8/layout/cycle6"/>
    <dgm:cxn modelId="{10522E13-07EB-4FF6-8812-03CA0D295C63}" type="presOf" srcId="{40DF1CC9-866A-4B23-B2ED-63E029B24577}" destId="{604AD559-0C28-468F-A0FE-87E23FD02A9C}" srcOrd="0" destOrd="0" presId="urn:microsoft.com/office/officeart/2005/8/layout/cycle6"/>
    <dgm:cxn modelId="{1FD71DB0-23E2-48E5-8E7B-F81D20A92046}" srcId="{519233A8-05E2-482E-A0B8-19ED8D34CF11}" destId="{1251BBC2-CA76-4803-8F05-73130298AE03}" srcOrd="1" destOrd="0" parTransId="{B8A31577-55C5-4F60-8118-81607C71769E}" sibTransId="{BB0EAC7F-5FD1-4462-A98D-6D86295BE668}"/>
    <dgm:cxn modelId="{960A4B2B-AD97-49B0-8417-E4F1A79B2A8A}" type="presParOf" srcId="{5D37CFB7-51E4-4DAC-8EB4-A9F18FD28478}" destId="{641E81EA-7E81-4BA2-888F-A21F18E6BF88}" srcOrd="0" destOrd="0" presId="urn:microsoft.com/office/officeart/2005/8/layout/cycle6"/>
    <dgm:cxn modelId="{DCAED7B2-AD5E-440F-8B12-CD2732998234}" type="presParOf" srcId="{5D37CFB7-51E4-4DAC-8EB4-A9F18FD28478}" destId="{E4844E1D-A0E0-4E77-B26D-1485363FED46}" srcOrd="1" destOrd="0" presId="urn:microsoft.com/office/officeart/2005/8/layout/cycle6"/>
    <dgm:cxn modelId="{45E259A9-A7F6-41FD-A286-80C6A2695244}" type="presParOf" srcId="{5D37CFB7-51E4-4DAC-8EB4-A9F18FD28478}" destId="{E923DF4F-0F0A-4210-A76E-B1828D59DA7A}" srcOrd="2" destOrd="0" presId="urn:microsoft.com/office/officeart/2005/8/layout/cycle6"/>
    <dgm:cxn modelId="{95494C30-8CE0-4FE9-93C4-DEE3003A2925}" type="presParOf" srcId="{5D37CFB7-51E4-4DAC-8EB4-A9F18FD28478}" destId="{DBCC3749-3FBB-400B-824B-4B6C61C4F139}" srcOrd="3" destOrd="0" presId="urn:microsoft.com/office/officeart/2005/8/layout/cycle6"/>
    <dgm:cxn modelId="{CB350942-E083-4CD8-8A5E-99913DF27CCB}" type="presParOf" srcId="{5D37CFB7-51E4-4DAC-8EB4-A9F18FD28478}" destId="{95A521E3-7526-46EE-A3DA-EA3A1C88B75F}" srcOrd="4" destOrd="0" presId="urn:microsoft.com/office/officeart/2005/8/layout/cycle6"/>
    <dgm:cxn modelId="{91E932ED-F52D-4E12-914C-400AE2389987}" type="presParOf" srcId="{5D37CFB7-51E4-4DAC-8EB4-A9F18FD28478}" destId="{132C7BF6-89B9-4F8F-A332-97ADA309199F}" srcOrd="5" destOrd="0" presId="urn:microsoft.com/office/officeart/2005/8/layout/cycle6"/>
    <dgm:cxn modelId="{905F56F9-8906-429B-B86A-248B07E17600}" type="presParOf" srcId="{5D37CFB7-51E4-4DAC-8EB4-A9F18FD28478}" destId="{08D92C9A-D476-475C-B6A0-51C23E6E6D0F}" srcOrd="6" destOrd="0" presId="urn:microsoft.com/office/officeart/2005/8/layout/cycle6"/>
    <dgm:cxn modelId="{DF66093A-3785-409B-8022-FD9EB2B8E940}" type="presParOf" srcId="{5D37CFB7-51E4-4DAC-8EB4-A9F18FD28478}" destId="{3E81B3B0-EB6C-4C3E-A66C-550B229B054C}" srcOrd="7" destOrd="0" presId="urn:microsoft.com/office/officeart/2005/8/layout/cycle6"/>
    <dgm:cxn modelId="{E6C57F87-0199-45D7-BC12-57F5C53C5915}" type="presParOf" srcId="{5D37CFB7-51E4-4DAC-8EB4-A9F18FD28478}" destId="{604AD559-0C28-468F-A0FE-87E23FD02A9C}" srcOrd="8" destOrd="0" presId="urn:microsoft.com/office/officeart/2005/8/layout/cycle6"/>
    <dgm:cxn modelId="{420B3BD1-468E-4E48-AFA4-22185F92EB88}" type="presParOf" srcId="{5D37CFB7-51E4-4DAC-8EB4-A9F18FD28478}" destId="{5EA1E299-5E43-4C4B-9865-52F41FACBDE2}" srcOrd="9" destOrd="0" presId="urn:microsoft.com/office/officeart/2005/8/layout/cycle6"/>
    <dgm:cxn modelId="{4F13C041-6198-4607-90BD-FE54B9C754DE}" type="presParOf" srcId="{5D37CFB7-51E4-4DAC-8EB4-A9F18FD28478}" destId="{0C61B94B-DA70-4953-AE16-C0236DD7981C}" srcOrd="10" destOrd="0" presId="urn:microsoft.com/office/officeart/2005/8/layout/cycle6"/>
    <dgm:cxn modelId="{1EEE765B-95A2-4242-9F40-3680A5EAAB56}" type="presParOf" srcId="{5D37CFB7-51E4-4DAC-8EB4-A9F18FD28478}" destId="{8C0107EF-6CF6-469D-9A7F-33C298118E54}" srcOrd="11" destOrd="0" presId="urn:microsoft.com/office/officeart/2005/8/layout/cycle6"/>
    <dgm:cxn modelId="{E2BAB078-511E-4F3A-9EA2-F8C66E820E62}" type="presParOf" srcId="{5D37CFB7-51E4-4DAC-8EB4-A9F18FD28478}" destId="{3282807C-5AD8-453F-8478-C1B35044A816}" srcOrd="12" destOrd="0" presId="urn:microsoft.com/office/officeart/2005/8/layout/cycle6"/>
    <dgm:cxn modelId="{DEA02A46-F40C-4DB6-8F69-4696EC9B443A}" type="presParOf" srcId="{5D37CFB7-51E4-4DAC-8EB4-A9F18FD28478}" destId="{5FB6E0D1-40D8-48DA-80EA-EA093CF162DC}" srcOrd="13" destOrd="0" presId="urn:microsoft.com/office/officeart/2005/8/layout/cycle6"/>
    <dgm:cxn modelId="{A1D36235-4861-429F-892E-AE93E63B16EF}" type="presParOf" srcId="{5D37CFB7-51E4-4DAC-8EB4-A9F18FD28478}" destId="{788E5A9C-91AF-42C1-A43C-AB18BED8280F}" srcOrd="14" destOrd="0" presId="urn:microsoft.com/office/officeart/2005/8/layout/cycle6"/>
    <dgm:cxn modelId="{865C9D83-C08D-4B3D-A5A6-E37DE6DA8D26}" type="presParOf" srcId="{5D37CFB7-51E4-4DAC-8EB4-A9F18FD28478}" destId="{23DDA79C-74B2-4D91-A46C-71ACA71A1B58}" srcOrd="15" destOrd="0" presId="urn:microsoft.com/office/officeart/2005/8/layout/cycle6"/>
    <dgm:cxn modelId="{AD5BF68E-1FF8-4C2E-9A14-6A1C97411A2B}" type="presParOf" srcId="{5D37CFB7-51E4-4DAC-8EB4-A9F18FD28478}" destId="{2F6EF3C7-18EE-441D-B9BE-BCCAA6A9670F}" srcOrd="16" destOrd="0" presId="urn:microsoft.com/office/officeart/2005/8/layout/cycle6"/>
    <dgm:cxn modelId="{D8665EFF-4C57-49F9-9CAF-E8F76808EDA6}" type="presParOf" srcId="{5D37CFB7-51E4-4DAC-8EB4-A9F18FD28478}" destId="{334D9AC5-A8EC-41EB-B1E8-376B3A3C97EF}"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9233A8-05E2-482E-A0B8-19ED8D34CF11}" type="doc">
      <dgm:prSet loTypeId="urn:microsoft.com/office/officeart/2005/8/layout/cycle6" loCatId="cycle" qsTypeId="urn:microsoft.com/office/officeart/2005/8/quickstyle/simple1" qsCatId="simple" csTypeId="urn:microsoft.com/office/officeart/2005/8/colors/accent2_4" csCatId="accent2" phldr="1"/>
      <dgm:spPr/>
      <dgm:t>
        <a:bodyPr/>
        <a:lstStyle/>
        <a:p>
          <a:endParaRPr lang="pl-PL"/>
        </a:p>
      </dgm:t>
    </dgm:pt>
    <dgm:pt modelId="{F16614C3-55A7-4F56-A02C-CFE8C599E801}">
      <dgm:prSet phldrT="[Tekst]" custT="1"/>
      <dgm:spPr/>
      <dgm:t>
        <a:bodyPr/>
        <a:lstStyle/>
        <a:p>
          <a:r>
            <a:rPr lang="pl-PL" sz="2000" dirty="0"/>
            <a:t>Rodzina</a:t>
          </a:r>
        </a:p>
      </dgm:t>
    </dgm:pt>
    <dgm:pt modelId="{1342FC75-9471-468D-B2A0-89D7712FE3FB}" type="parTrans" cxnId="{39C79AC8-9B51-4D14-983A-9A7D578719F5}">
      <dgm:prSet/>
      <dgm:spPr/>
      <dgm:t>
        <a:bodyPr/>
        <a:lstStyle/>
        <a:p>
          <a:endParaRPr lang="pl-PL" sz="3200"/>
        </a:p>
      </dgm:t>
    </dgm:pt>
    <dgm:pt modelId="{B70D8020-0BB8-429E-A0CC-7E39C1A0BD3B}" type="sibTrans" cxnId="{39C79AC8-9B51-4D14-983A-9A7D578719F5}">
      <dgm:prSet/>
      <dgm:spPr/>
      <dgm:t>
        <a:bodyPr/>
        <a:lstStyle/>
        <a:p>
          <a:endParaRPr lang="pl-PL" sz="3200"/>
        </a:p>
      </dgm:t>
    </dgm:pt>
    <dgm:pt modelId="{1251BBC2-CA76-4803-8F05-73130298AE03}">
      <dgm:prSet phldrT="[Tekst]" custT="1"/>
      <dgm:spPr/>
      <dgm:t>
        <a:bodyPr/>
        <a:lstStyle/>
        <a:p>
          <a:r>
            <a:rPr lang="pl-PL" sz="2000" dirty="0"/>
            <a:t>Rówieśnicy</a:t>
          </a:r>
        </a:p>
      </dgm:t>
    </dgm:pt>
    <dgm:pt modelId="{B8A31577-55C5-4F60-8118-81607C71769E}" type="parTrans" cxnId="{1FD71DB0-23E2-48E5-8E7B-F81D20A92046}">
      <dgm:prSet/>
      <dgm:spPr/>
      <dgm:t>
        <a:bodyPr/>
        <a:lstStyle/>
        <a:p>
          <a:endParaRPr lang="pl-PL" sz="3200"/>
        </a:p>
      </dgm:t>
    </dgm:pt>
    <dgm:pt modelId="{BB0EAC7F-5FD1-4462-A98D-6D86295BE668}" type="sibTrans" cxnId="{1FD71DB0-23E2-48E5-8E7B-F81D20A92046}">
      <dgm:prSet/>
      <dgm:spPr/>
      <dgm:t>
        <a:bodyPr/>
        <a:lstStyle/>
        <a:p>
          <a:endParaRPr lang="pl-PL" sz="3200"/>
        </a:p>
      </dgm:t>
    </dgm:pt>
    <dgm:pt modelId="{CB9AF88C-65FA-4B22-94D4-150913C5174E}">
      <dgm:prSet phldrT="[Tekst]" custT="1"/>
      <dgm:spPr/>
      <dgm:t>
        <a:bodyPr/>
        <a:lstStyle/>
        <a:p>
          <a:r>
            <a:rPr lang="pl-PL" sz="2000" dirty="0"/>
            <a:t>Szkoła</a:t>
          </a:r>
        </a:p>
      </dgm:t>
    </dgm:pt>
    <dgm:pt modelId="{36B712BD-CD7A-4DC8-A355-2EB5F48A8242}" type="parTrans" cxnId="{61F69B3F-47DE-4B2B-86DA-F974FE899ADE}">
      <dgm:prSet/>
      <dgm:spPr/>
      <dgm:t>
        <a:bodyPr/>
        <a:lstStyle/>
        <a:p>
          <a:endParaRPr lang="pl-PL" sz="3200"/>
        </a:p>
      </dgm:t>
    </dgm:pt>
    <dgm:pt modelId="{40DF1CC9-866A-4B23-B2ED-63E029B24577}" type="sibTrans" cxnId="{61F69B3F-47DE-4B2B-86DA-F974FE899ADE}">
      <dgm:prSet/>
      <dgm:spPr/>
      <dgm:t>
        <a:bodyPr/>
        <a:lstStyle/>
        <a:p>
          <a:endParaRPr lang="pl-PL" sz="3200"/>
        </a:p>
      </dgm:t>
    </dgm:pt>
    <dgm:pt modelId="{DB7AE4E0-D093-4A1D-AF60-13D1B033C3F0}">
      <dgm:prSet phldrT="[Tekst]" custT="1"/>
      <dgm:spPr/>
      <dgm:t>
        <a:bodyPr/>
        <a:lstStyle/>
        <a:p>
          <a:r>
            <a:rPr lang="pl-PL" sz="2000" dirty="0"/>
            <a:t>Hobby</a:t>
          </a:r>
        </a:p>
      </dgm:t>
    </dgm:pt>
    <dgm:pt modelId="{451144EC-7C57-4ACA-A95B-1C63269F34AA}" type="parTrans" cxnId="{42BA6204-7567-4132-8C96-D88FE4C31DAA}">
      <dgm:prSet/>
      <dgm:spPr/>
      <dgm:t>
        <a:bodyPr/>
        <a:lstStyle/>
        <a:p>
          <a:endParaRPr lang="pl-PL" sz="3200"/>
        </a:p>
      </dgm:t>
    </dgm:pt>
    <dgm:pt modelId="{8B592A01-2E93-4475-B6E3-E217CA3F2F36}" type="sibTrans" cxnId="{42BA6204-7567-4132-8C96-D88FE4C31DAA}">
      <dgm:prSet/>
      <dgm:spPr/>
      <dgm:t>
        <a:bodyPr/>
        <a:lstStyle/>
        <a:p>
          <a:endParaRPr lang="pl-PL" sz="3200"/>
        </a:p>
      </dgm:t>
    </dgm:pt>
    <dgm:pt modelId="{8E8BD3CB-4261-4B6C-94FD-7D374F15609A}">
      <dgm:prSet phldrT="[Tekst]" custT="1"/>
      <dgm:spPr/>
      <dgm:t>
        <a:bodyPr/>
        <a:lstStyle/>
        <a:p>
          <a:r>
            <a:rPr lang="pl-PL" sz="2000" dirty="0"/>
            <a:t>Mentor</a:t>
          </a:r>
        </a:p>
      </dgm:t>
    </dgm:pt>
    <dgm:pt modelId="{A87FA559-6012-41A6-99A8-F8A2F0015733}" type="parTrans" cxnId="{F10506E7-E04D-4563-AF13-0A7EF4E21332}">
      <dgm:prSet/>
      <dgm:spPr/>
      <dgm:t>
        <a:bodyPr/>
        <a:lstStyle/>
        <a:p>
          <a:endParaRPr lang="pl-PL" sz="3200"/>
        </a:p>
      </dgm:t>
    </dgm:pt>
    <dgm:pt modelId="{47B19F12-EB7E-401D-B9D4-14F79B7509FB}" type="sibTrans" cxnId="{F10506E7-E04D-4563-AF13-0A7EF4E21332}">
      <dgm:prSet/>
      <dgm:spPr/>
      <dgm:t>
        <a:bodyPr/>
        <a:lstStyle/>
        <a:p>
          <a:endParaRPr lang="pl-PL" sz="3200"/>
        </a:p>
      </dgm:t>
    </dgm:pt>
    <dgm:pt modelId="{AD69443C-5F5B-4FAC-B2C9-17A90C118896}">
      <dgm:prSet phldrT="[Tekst]" custT="1"/>
      <dgm:spPr/>
      <dgm:t>
        <a:bodyPr/>
        <a:lstStyle/>
        <a:p>
          <a:r>
            <a:rPr lang="pl-PL" sz="2000" dirty="0" err="1"/>
            <a:t>Indyw</a:t>
          </a:r>
          <a:r>
            <a:rPr lang="pl-PL" sz="2000" dirty="0"/>
            <a:t>.</a:t>
          </a:r>
        </a:p>
      </dgm:t>
    </dgm:pt>
    <dgm:pt modelId="{A6E645A8-6E57-45EE-A355-A9C0B9981F1E}" type="parTrans" cxnId="{59E25599-F460-403F-B019-3087151509D9}">
      <dgm:prSet/>
      <dgm:spPr/>
      <dgm:t>
        <a:bodyPr/>
        <a:lstStyle/>
        <a:p>
          <a:endParaRPr lang="pl-PL" sz="3200"/>
        </a:p>
      </dgm:t>
    </dgm:pt>
    <dgm:pt modelId="{F3AC824F-DBDA-400A-8F69-C6FECCB00D9D}" type="sibTrans" cxnId="{59E25599-F460-403F-B019-3087151509D9}">
      <dgm:prSet/>
      <dgm:spPr/>
      <dgm:t>
        <a:bodyPr/>
        <a:lstStyle/>
        <a:p>
          <a:endParaRPr lang="pl-PL" sz="3200"/>
        </a:p>
      </dgm:t>
    </dgm:pt>
    <dgm:pt modelId="{5D37CFB7-51E4-4DAC-8EB4-A9F18FD28478}" type="pres">
      <dgm:prSet presAssocID="{519233A8-05E2-482E-A0B8-19ED8D34CF11}" presName="cycle" presStyleCnt="0">
        <dgm:presLayoutVars>
          <dgm:dir/>
          <dgm:resizeHandles val="exact"/>
        </dgm:presLayoutVars>
      </dgm:prSet>
      <dgm:spPr/>
      <dgm:t>
        <a:bodyPr/>
        <a:lstStyle/>
        <a:p>
          <a:endParaRPr lang="pl-PL"/>
        </a:p>
      </dgm:t>
    </dgm:pt>
    <dgm:pt modelId="{641E81EA-7E81-4BA2-888F-A21F18E6BF88}" type="pres">
      <dgm:prSet presAssocID="{F16614C3-55A7-4F56-A02C-CFE8C599E801}" presName="node" presStyleLbl="node1" presStyleIdx="0" presStyleCnt="6">
        <dgm:presLayoutVars>
          <dgm:bulletEnabled val="1"/>
        </dgm:presLayoutVars>
      </dgm:prSet>
      <dgm:spPr/>
      <dgm:t>
        <a:bodyPr/>
        <a:lstStyle/>
        <a:p>
          <a:endParaRPr lang="pl-PL"/>
        </a:p>
      </dgm:t>
    </dgm:pt>
    <dgm:pt modelId="{E4844E1D-A0E0-4E77-B26D-1485363FED46}" type="pres">
      <dgm:prSet presAssocID="{F16614C3-55A7-4F56-A02C-CFE8C599E801}" presName="spNode" presStyleCnt="0"/>
      <dgm:spPr/>
    </dgm:pt>
    <dgm:pt modelId="{E923DF4F-0F0A-4210-A76E-B1828D59DA7A}" type="pres">
      <dgm:prSet presAssocID="{B70D8020-0BB8-429E-A0CC-7E39C1A0BD3B}" presName="sibTrans" presStyleLbl="sibTrans1D1" presStyleIdx="0" presStyleCnt="6"/>
      <dgm:spPr/>
      <dgm:t>
        <a:bodyPr/>
        <a:lstStyle/>
        <a:p>
          <a:endParaRPr lang="pl-PL"/>
        </a:p>
      </dgm:t>
    </dgm:pt>
    <dgm:pt modelId="{DBCC3749-3FBB-400B-824B-4B6C61C4F139}" type="pres">
      <dgm:prSet presAssocID="{1251BBC2-CA76-4803-8F05-73130298AE03}" presName="node" presStyleLbl="node1" presStyleIdx="1" presStyleCnt="6" custScaleX="117255" custScaleY="96981">
        <dgm:presLayoutVars>
          <dgm:bulletEnabled val="1"/>
        </dgm:presLayoutVars>
      </dgm:prSet>
      <dgm:spPr/>
      <dgm:t>
        <a:bodyPr/>
        <a:lstStyle/>
        <a:p>
          <a:endParaRPr lang="pl-PL"/>
        </a:p>
      </dgm:t>
    </dgm:pt>
    <dgm:pt modelId="{95A521E3-7526-46EE-A3DA-EA3A1C88B75F}" type="pres">
      <dgm:prSet presAssocID="{1251BBC2-CA76-4803-8F05-73130298AE03}" presName="spNode" presStyleCnt="0"/>
      <dgm:spPr/>
    </dgm:pt>
    <dgm:pt modelId="{132C7BF6-89B9-4F8F-A332-97ADA309199F}" type="pres">
      <dgm:prSet presAssocID="{BB0EAC7F-5FD1-4462-A98D-6D86295BE668}" presName="sibTrans" presStyleLbl="sibTrans1D1" presStyleIdx="1" presStyleCnt="6"/>
      <dgm:spPr/>
      <dgm:t>
        <a:bodyPr/>
        <a:lstStyle/>
        <a:p>
          <a:endParaRPr lang="pl-PL"/>
        </a:p>
      </dgm:t>
    </dgm:pt>
    <dgm:pt modelId="{08D92C9A-D476-475C-B6A0-51C23E6E6D0F}" type="pres">
      <dgm:prSet presAssocID="{CB9AF88C-65FA-4B22-94D4-150913C5174E}" presName="node" presStyleLbl="node1" presStyleIdx="2" presStyleCnt="6">
        <dgm:presLayoutVars>
          <dgm:bulletEnabled val="1"/>
        </dgm:presLayoutVars>
      </dgm:prSet>
      <dgm:spPr/>
      <dgm:t>
        <a:bodyPr/>
        <a:lstStyle/>
        <a:p>
          <a:endParaRPr lang="pl-PL"/>
        </a:p>
      </dgm:t>
    </dgm:pt>
    <dgm:pt modelId="{3E81B3B0-EB6C-4C3E-A66C-550B229B054C}" type="pres">
      <dgm:prSet presAssocID="{CB9AF88C-65FA-4B22-94D4-150913C5174E}" presName="spNode" presStyleCnt="0"/>
      <dgm:spPr/>
    </dgm:pt>
    <dgm:pt modelId="{604AD559-0C28-468F-A0FE-87E23FD02A9C}" type="pres">
      <dgm:prSet presAssocID="{40DF1CC9-866A-4B23-B2ED-63E029B24577}" presName="sibTrans" presStyleLbl="sibTrans1D1" presStyleIdx="2" presStyleCnt="6"/>
      <dgm:spPr/>
      <dgm:t>
        <a:bodyPr/>
        <a:lstStyle/>
        <a:p>
          <a:endParaRPr lang="pl-PL"/>
        </a:p>
      </dgm:t>
    </dgm:pt>
    <dgm:pt modelId="{5EA1E299-5E43-4C4B-9865-52F41FACBDE2}" type="pres">
      <dgm:prSet presAssocID="{DB7AE4E0-D093-4A1D-AF60-13D1B033C3F0}" presName="node" presStyleLbl="node1" presStyleIdx="3" presStyleCnt="6">
        <dgm:presLayoutVars>
          <dgm:bulletEnabled val="1"/>
        </dgm:presLayoutVars>
      </dgm:prSet>
      <dgm:spPr/>
      <dgm:t>
        <a:bodyPr/>
        <a:lstStyle/>
        <a:p>
          <a:endParaRPr lang="pl-PL"/>
        </a:p>
      </dgm:t>
    </dgm:pt>
    <dgm:pt modelId="{0C61B94B-DA70-4953-AE16-C0236DD7981C}" type="pres">
      <dgm:prSet presAssocID="{DB7AE4E0-D093-4A1D-AF60-13D1B033C3F0}" presName="spNode" presStyleCnt="0"/>
      <dgm:spPr/>
    </dgm:pt>
    <dgm:pt modelId="{8C0107EF-6CF6-469D-9A7F-33C298118E54}" type="pres">
      <dgm:prSet presAssocID="{8B592A01-2E93-4475-B6E3-E217CA3F2F36}" presName="sibTrans" presStyleLbl="sibTrans1D1" presStyleIdx="3" presStyleCnt="6"/>
      <dgm:spPr/>
      <dgm:t>
        <a:bodyPr/>
        <a:lstStyle/>
        <a:p>
          <a:endParaRPr lang="pl-PL"/>
        </a:p>
      </dgm:t>
    </dgm:pt>
    <dgm:pt modelId="{3282807C-5AD8-453F-8478-C1B35044A816}" type="pres">
      <dgm:prSet presAssocID="{8E8BD3CB-4261-4B6C-94FD-7D374F15609A}" presName="node" presStyleLbl="node1" presStyleIdx="4" presStyleCnt="6">
        <dgm:presLayoutVars>
          <dgm:bulletEnabled val="1"/>
        </dgm:presLayoutVars>
      </dgm:prSet>
      <dgm:spPr/>
      <dgm:t>
        <a:bodyPr/>
        <a:lstStyle/>
        <a:p>
          <a:endParaRPr lang="pl-PL"/>
        </a:p>
      </dgm:t>
    </dgm:pt>
    <dgm:pt modelId="{5FB6E0D1-40D8-48DA-80EA-EA093CF162DC}" type="pres">
      <dgm:prSet presAssocID="{8E8BD3CB-4261-4B6C-94FD-7D374F15609A}" presName="spNode" presStyleCnt="0"/>
      <dgm:spPr/>
    </dgm:pt>
    <dgm:pt modelId="{788E5A9C-91AF-42C1-A43C-AB18BED8280F}" type="pres">
      <dgm:prSet presAssocID="{47B19F12-EB7E-401D-B9D4-14F79B7509FB}" presName="sibTrans" presStyleLbl="sibTrans1D1" presStyleIdx="4" presStyleCnt="6"/>
      <dgm:spPr/>
      <dgm:t>
        <a:bodyPr/>
        <a:lstStyle/>
        <a:p>
          <a:endParaRPr lang="pl-PL"/>
        </a:p>
      </dgm:t>
    </dgm:pt>
    <dgm:pt modelId="{23DDA79C-74B2-4D91-A46C-71ACA71A1B58}" type="pres">
      <dgm:prSet presAssocID="{AD69443C-5F5B-4FAC-B2C9-17A90C118896}" presName="node" presStyleLbl="node1" presStyleIdx="5" presStyleCnt="6">
        <dgm:presLayoutVars>
          <dgm:bulletEnabled val="1"/>
        </dgm:presLayoutVars>
      </dgm:prSet>
      <dgm:spPr/>
      <dgm:t>
        <a:bodyPr/>
        <a:lstStyle/>
        <a:p>
          <a:endParaRPr lang="pl-PL"/>
        </a:p>
      </dgm:t>
    </dgm:pt>
    <dgm:pt modelId="{2F6EF3C7-18EE-441D-B9BE-BCCAA6A9670F}" type="pres">
      <dgm:prSet presAssocID="{AD69443C-5F5B-4FAC-B2C9-17A90C118896}" presName="spNode" presStyleCnt="0"/>
      <dgm:spPr/>
    </dgm:pt>
    <dgm:pt modelId="{334D9AC5-A8EC-41EB-B1E8-376B3A3C97EF}" type="pres">
      <dgm:prSet presAssocID="{F3AC824F-DBDA-400A-8F69-C6FECCB00D9D}" presName="sibTrans" presStyleLbl="sibTrans1D1" presStyleIdx="5" presStyleCnt="6"/>
      <dgm:spPr/>
      <dgm:t>
        <a:bodyPr/>
        <a:lstStyle/>
        <a:p>
          <a:endParaRPr lang="pl-PL"/>
        </a:p>
      </dgm:t>
    </dgm:pt>
  </dgm:ptLst>
  <dgm:cxnLst>
    <dgm:cxn modelId="{5618CA34-C960-46D8-B17A-2AFC64C79578}" type="presOf" srcId="{8E8BD3CB-4261-4B6C-94FD-7D374F15609A}" destId="{3282807C-5AD8-453F-8478-C1B35044A816}" srcOrd="0" destOrd="0" presId="urn:microsoft.com/office/officeart/2005/8/layout/cycle6"/>
    <dgm:cxn modelId="{59E25599-F460-403F-B019-3087151509D9}" srcId="{519233A8-05E2-482E-A0B8-19ED8D34CF11}" destId="{AD69443C-5F5B-4FAC-B2C9-17A90C118896}" srcOrd="5" destOrd="0" parTransId="{A6E645A8-6E57-45EE-A355-A9C0B9981F1E}" sibTransId="{F3AC824F-DBDA-400A-8F69-C6FECCB00D9D}"/>
    <dgm:cxn modelId="{61F69B3F-47DE-4B2B-86DA-F974FE899ADE}" srcId="{519233A8-05E2-482E-A0B8-19ED8D34CF11}" destId="{CB9AF88C-65FA-4B22-94D4-150913C5174E}" srcOrd="2" destOrd="0" parTransId="{36B712BD-CD7A-4DC8-A355-2EB5F48A8242}" sibTransId="{40DF1CC9-866A-4B23-B2ED-63E029B24577}"/>
    <dgm:cxn modelId="{F933095E-C00C-4FB8-ACA5-B9901E4EC592}" type="presOf" srcId="{F16614C3-55A7-4F56-A02C-CFE8C599E801}" destId="{641E81EA-7E81-4BA2-888F-A21F18E6BF88}" srcOrd="0" destOrd="0" presId="urn:microsoft.com/office/officeart/2005/8/layout/cycle6"/>
    <dgm:cxn modelId="{C560226E-E8B8-4D3E-AF77-CC6DE600AD51}" type="presOf" srcId="{47B19F12-EB7E-401D-B9D4-14F79B7509FB}" destId="{788E5A9C-91AF-42C1-A43C-AB18BED8280F}" srcOrd="0" destOrd="0" presId="urn:microsoft.com/office/officeart/2005/8/layout/cycle6"/>
    <dgm:cxn modelId="{39C79AC8-9B51-4D14-983A-9A7D578719F5}" srcId="{519233A8-05E2-482E-A0B8-19ED8D34CF11}" destId="{F16614C3-55A7-4F56-A02C-CFE8C599E801}" srcOrd="0" destOrd="0" parTransId="{1342FC75-9471-468D-B2A0-89D7712FE3FB}" sibTransId="{B70D8020-0BB8-429E-A0CC-7E39C1A0BD3B}"/>
    <dgm:cxn modelId="{23A7C2E8-8581-40EB-A1AA-705356B424BD}" type="presOf" srcId="{1251BBC2-CA76-4803-8F05-73130298AE03}" destId="{DBCC3749-3FBB-400B-824B-4B6C61C4F139}" srcOrd="0" destOrd="0" presId="urn:microsoft.com/office/officeart/2005/8/layout/cycle6"/>
    <dgm:cxn modelId="{E638F18A-5D17-4421-87F0-85AADCD4AD0B}" type="presOf" srcId="{AD69443C-5F5B-4FAC-B2C9-17A90C118896}" destId="{23DDA79C-74B2-4D91-A46C-71ACA71A1B58}" srcOrd="0" destOrd="0" presId="urn:microsoft.com/office/officeart/2005/8/layout/cycle6"/>
    <dgm:cxn modelId="{42BA6204-7567-4132-8C96-D88FE4C31DAA}" srcId="{519233A8-05E2-482E-A0B8-19ED8D34CF11}" destId="{DB7AE4E0-D093-4A1D-AF60-13D1B033C3F0}" srcOrd="3" destOrd="0" parTransId="{451144EC-7C57-4ACA-A95B-1C63269F34AA}" sibTransId="{8B592A01-2E93-4475-B6E3-E217CA3F2F36}"/>
    <dgm:cxn modelId="{06721C67-C2AB-4CE9-B76D-91584D4060C5}" type="presOf" srcId="{CB9AF88C-65FA-4B22-94D4-150913C5174E}" destId="{08D92C9A-D476-475C-B6A0-51C23E6E6D0F}" srcOrd="0" destOrd="0" presId="urn:microsoft.com/office/officeart/2005/8/layout/cycle6"/>
    <dgm:cxn modelId="{192370B4-EFDC-4D5F-83F1-2BF216FE52E0}" type="presOf" srcId="{BB0EAC7F-5FD1-4462-A98D-6D86295BE668}" destId="{132C7BF6-89B9-4F8F-A332-97ADA309199F}" srcOrd="0" destOrd="0" presId="urn:microsoft.com/office/officeart/2005/8/layout/cycle6"/>
    <dgm:cxn modelId="{4970C986-33EF-4FD8-9AAD-27B0015C4096}" type="presOf" srcId="{40DF1CC9-866A-4B23-B2ED-63E029B24577}" destId="{604AD559-0C28-468F-A0FE-87E23FD02A9C}" srcOrd="0" destOrd="0" presId="urn:microsoft.com/office/officeart/2005/8/layout/cycle6"/>
    <dgm:cxn modelId="{EFAC75F0-2905-44A3-8A36-680B3FEAE794}" type="presOf" srcId="{8B592A01-2E93-4475-B6E3-E217CA3F2F36}" destId="{8C0107EF-6CF6-469D-9A7F-33C298118E54}" srcOrd="0" destOrd="0" presId="urn:microsoft.com/office/officeart/2005/8/layout/cycle6"/>
    <dgm:cxn modelId="{F10506E7-E04D-4563-AF13-0A7EF4E21332}" srcId="{519233A8-05E2-482E-A0B8-19ED8D34CF11}" destId="{8E8BD3CB-4261-4B6C-94FD-7D374F15609A}" srcOrd="4" destOrd="0" parTransId="{A87FA559-6012-41A6-99A8-F8A2F0015733}" sibTransId="{47B19F12-EB7E-401D-B9D4-14F79B7509FB}"/>
    <dgm:cxn modelId="{0F91873C-30AB-4EC5-91B1-2CF33B595C00}" type="presOf" srcId="{DB7AE4E0-D093-4A1D-AF60-13D1B033C3F0}" destId="{5EA1E299-5E43-4C4B-9865-52F41FACBDE2}" srcOrd="0" destOrd="0" presId="urn:microsoft.com/office/officeart/2005/8/layout/cycle6"/>
    <dgm:cxn modelId="{4639FE90-7D2A-4EE2-A0FB-7E84EE71F261}" type="presOf" srcId="{F3AC824F-DBDA-400A-8F69-C6FECCB00D9D}" destId="{334D9AC5-A8EC-41EB-B1E8-376B3A3C97EF}" srcOrd="0" destOrd="0" presId="urn:microsoft.com/office/officeart/2005/8/layout/cycle6"/>
    <dgm:cxn modelId="{6761F4BF-BFCD-46E2-B2EC-71CBFA9C0A7C}" type="presOf" srcId="{B70D8020-0BB8-429E-A0CC-7E39C1A0BD3B}" destId="{E923DF4F-0F0A-4210-A76E-B1828D59DA7A}" srcOrd="0" destOrd="0" presId="urn:microsoft.com/office/officeart/2005/8/layout/cycle6"/>
    <dgm:cxn modelId="{6782E4C8-7DE8-41A2-A845-981749F522B0}" type="presOf" srcId="{519233A8-05E2-482E-A0B8-19ED8D34CF11}" destId="{5D37CFB7-51E4-4DAC-8EB4-A9F18FD28478}" srcOrd="0" destOrd="0" presId="urn:microsoft.com/office/officeart/2005/8/layout/cycle6"/>
    <dgm:cxn modelId="{1FD71DB0-23E2-48E5-8E7B-F81D20A92046}" srcId="{519233A8-05E2-482E-A0B8-19ED8D34CF11}" destId="{1251BBC2-CA76-4803-8F05-73130298AE03}" srcOrd="1" destOrd="0" parTransId="{B8A31577-55C5-4F60-8118-81607C71769E}" sibTransId="{BB0EAC7F-5FD1-4462-A98D-6D86295BE668}"/>
    <dgm:cxn modelId="{87D27A11-0B7E-46B6-BAF0-71B60F004457}" type="presParOf" srcId="{5D37CFB7-51E4-4DAC-8EB4-A9F18FD28478}" destId="{641E81EA-7E81-4BA2-888F-A21F18E6BF88}" srcOrd="0" destOrd="0" presId="urn:microsoft.com/office/officeart/2005/8/layout/cycle6"/>
    <dgm:cxn modelId="{35763655-C4FF-4029-A03E-BEFCA69FBD64}" type="presParOf" srcId="{5D37CFB7-51E4-4DAC-8EB4-A9F18FD28478}" destId="{E4844E1D-A0E0-4E77-B26D-1485363FED46}" srcOrd="1" destOrd="0" presId="urn:microsoft.com/office/officeart/2005/8/layout/cycle6"/>
    <dgm:cxn modelId="{6481A795-BBCE-4DE0-B6BD-E53B2353B6D7}" type="presParOf" srcId="{5D37CFB7-51E4-4DAC-8EB4-A9F18FD28478}" destId="{E923DF4F-0F0A-4210-A76E-B1828D59DA7A}" srcOrd="2" destOrd="0" presId="urn:microsoft.com/office/officeart/2005/8/layout/cycle6"/>
    <dgm:cxn modelId="{68047C7A-A592-42BB-9D69-94FD9F04840B}" type="presParOf" srcId="{5D37CFB7-51E4-4DAC-8EB4-A9F18FD28478}" destId="{DBCC3749-3FBB-400B-824B-4B6C61C4F139}" srcOrd="3" destOrd="0" presId="urn:microsoft.com/office/officeart/2005/8/layout/cycle6"/>
    <dgm:cxn modelId="{5EC3927F-31EC-41F3-B4E4-91B426AAA89D}" type="presParOf" srcId="{5D37CFB7-51E4-4DAC-8EB4-A9F18FD28478}" destId="{95A521E3-7526-46EE-A3DA-EA3A1C88B75F}" srcOrd="4" destOrd="0" presId="urn:microsoft.com/office/officeart/2005/8/layout/cycle6"/>
    <dgm:cxn modelId="{40B5A191-65FE-4D02-9B22-735CEB7473B6}" type="presParOf" srcId="{5D37CFB7-51E4-4DAC-8EB4-A9F18FD28478}" destId="{132C7BF6-89B9-4F8F-A332-97ADA309199F}" srcOrd="5" destOrd="0" presId="urn:microsoft.com/office/officeart/2005/8/layout/cycle6"/>
    <dgm:cxn modelId="{FDD2392A-4CBC-4703-A56E-06CB202A7F83}" type="presParOf" srcId="{5D37CFB7-51E4-4DAC-8EB4-A9F18FD28478}" destId="{08D92C9A-D476-475C-B6A0-51C23E6E6D0F}" srcOrd="6" destOrd="0" presId="urn:microsoft.com/office/officeart/2005/8/layout/cycle6"/>
    <dgm:cxn modelId="{070AB122-5B98-4BBA-97FB-9762A05E21C2}" type="presParOf" srcId="{5D37CFB7-51E4-4DAC-8EB4-A9F18FD28478}" destId="{3E81B3B0-EB6C-4C3E-A66C-550B229B054C}" srcOrd="7" destOrd="0" presId="urn:microsoft.com/office/officeart/2005/8/layout/cycle6"/>
    <dgm:cxn modelId="{A39DBCAA-3783-47D4-B2F3-EFA1503B512D}" type="presParOf" srcId="{5D37CFB7-51E4-4DAC-8EB4-A9F18FD28478}" destId="{604AD559-0C28-468F-A0FE-87E23FD02A9C}" srcOrd="8" destOrd="0" presId="urn:microsoft.com/office/officeart/2005/8/layout/cycle6"/>
    <dgm:cxn modelId="{34F7C809-C78A-4BF6-85BA-D777421F976D}" type="presParOf" srcId="{5D37CFB7-51E4-4DAC-8EB4-A9F18FD28478}" destId="{5EA1E299-5E43-4C4B-9865-52F41FACBDE2}" srcOrd="9" destOrd="0" presId="urn:microsoft.com/office/officeart/2005/8/layout/cycle6"/>
    <dgm:cxn modelId="{0866D24A-D1BE-4DC1-99AE-8ED657A25D3B}" type="presParOf" srcId="{5D37CFB7-51E4-4DAC-8EB4-A9F18FD28478}" destId="{0C61B94B-DA70-4953-AE16-C0236DD7981C}" srcOrd="10" destOrd="0" presId="urn:microsoft.com/office/officeart/2005/8/layout/cycle6"/>
    <dgm:cxn modelId="{8FD3DCB1-3BDD-4A30-AB4E-1393FEF4ED9B}" type="presParOf" srcId="{5D37CFB7-51E4-4DAC-8EB4-A9F18FD28478}" destId="{8C0107EF-6CF6-469D-9A7F-33C298118E54}" srcOrd="11" destOrd="0" presId="urn:microsoft.com/office/officeart/2005/8/layout/cycle6"/>
    <dgm:cxn modelId="{3ECE52EB-DF9C-49CF-902A-5B70AFB4C575}" type="presParOf" srcId="{5D37CFB7-51E4-4DAC-8EB4-A9F18FD28478}" destId="{3282807C-5AD8-453F-8478-C1B35044A816}" srcOrd="12" destOrd="0" presId="urn:microsoft.com/office/officeart/2005/8/layout/cycle6"/>
    <dgm:cxn modelId="{3F8609FF-1989-421B-8EF9-F24F6322FF54}" type="presParOf" srcId="{5D37CFB7-51E4-4DAC-8EB4-A9F18FD28478}" destId="{5FB6E0D1-40D8-48DA-80EA-EA093CF162DC}" srcOrd="13" destOrd="0" presId="urn:microsoft.com/office/officeart/2005/8/layout/cycle6"/>
    <dgm:cxn modelId="{E38A869E-1EF6-497E-B48E-EF40452D65FC}" type="presParOf" srcId="{5D37CFB7-51E4-4DAC-8EB4-A9F18FD28478}" destId="{788E5A9C-91AF-42C1-A43C-AB18BED8280F}" srcOrd="14" destOrd="0" presId="urn:microsoft.com/office/officeart/2005/8/layout/cycle6"/>
    <dgm:cxn modelId="{E1A03034-1F59-4DE3-8481-5B3B3D0546C9}" type="presParOf" srcId="{5D37CFB7-51E4-4DAC-8EB4-A9F18FD28478}" destId="{23DDA79C-74B2-4D91-A46C-71ACA71A1B58}" srcOrd="15" destOrd="0" presId="urn:microsoft.com/office/officeart/2005/8/layout/cycle6"/>
    <dgm:cxn modelId="{F4C7F41F-07BA-4878-ABB3-D6B02536FEAE}" type="presParOf" srcId="{5D37CFB7-51E4-4DAC-8EB4-A9F18FD28478}" destId="{2F6EF3C7-18EE-441D-B9BE-BCCAA6A9670F}" srcOrd="16" destOrd="0" presId="urn:microsoft.com/office/officeart/2005/8/layout/cycle6"/>
    <dgm:cxn modelId="{B01AA1BD-2EDA-4A20-AEB7-5FCCA83C6E1D}" type="presParOf" srcId="{5D37CFB7-51E4-4DAC-8EB4-A9F18FD28478}" destId="{334D9AC5-A8EC-41EB-B1E8-376B3A3C97EF}"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9233A8-05E2-482E-A0B8-19ED8D34CF11}" type="doc">
      <dgm:prSet loTypeId="urn:microsoft.com/office/officeart/2005/8/layout/cycle6" loCatId="cycle" qsTypeId="urn:microsoft.com/office/officeart/2005/8/quickstyle/simple1" qsCatId="simple" csTypeId="urn:microsoft.com/office/officeart/2005/8/colors/accent2_3" csCatId="accent2" phldr="1"/>
      <dgm:spPr/>
      <dgm:t>
        <a:bodyPr/>
        <a:lstStyle/>
        <a:p>
          <a:endParaRPr lang="pl-PL"/>
        </a:p>
      </dgm:t>
    </dgm:pt>
    <dgm:pt modelId="{F16614C3-55A7-4F56-A02C-CFE8C599E801}">
      <dgm:prSet phldrT="[Tekst]" custT="1"/>
      <dgm:spPr/>
      <dgm:t>
        <a:bodyPr/>
        <a:lstStyle/>
        <a:p>
          <a:r>
            <a:rPr lang="pl-PL" sz="2000" dirty="0"/>
            <a:t>Rodzina</a:t>
          </a:r>
        </a:p>
      </dgm:t>
    </dgm:pt>
    <dgm:pt modelId="{1342FC75-9471-468D-B2A0-89D7712FE3FB}" type="parTrans" cxnId="{39C79AC8-9B51-4D14-983A-9A7D578719F5}">
      <dgm:prSet/>
      <dgm:spPr/>
      <dgm:t>
        <a:bodyPr/>
        <a:lstStyle/>
        <a:p>
          <a:endParaRPr lang="pl-PL" sz="3200"/>
        </a:p>
      </dgm:t>
    </dgm:pt>
    <dgm:pt modelId="{B70D8020-0BB8-429E-A0CC-7E39C1A0BD3B}" type="sibTrans" cxnId="{39C79AC8-9B51-4D14-983A-9A7D578719F5}">
      <dgm:prSet/>
      <dgm:spPr/>
      <dgm:t>
        <a:bodyPr/>
        <a:lstStyle/>
        <a:p>
          <a:endParaRPr lang="pl-PL" sz="3200"/>
        </a:p>
      </dgm:t>
    </dgm:pt>
    <dgm:pt modelId="{1251BBC2-CA76-4803-8F05-73130298AE03}">
      <dgm:prSet phldrT="[Tekst]" custT="1"/>
      <dgm:spPr/>
      <dgm:t>
        <a:bodyPr/>
        <a:lstStyle/>
        <a:p>
          <a:r>
            <a:rPr lang="pl-PL" sz="2000" dirty="0"/>
            <a:t>Rówieśnicy</a:t>
          </a:r>
        </a:p>
      </dgm:t>
    </dgm:pt>
    <dgm:pt modelId="{B8A31577-55C5-4F60-8118-81607C71769E}" type="parTrans" cxnId="{1FD71DB0-23E2-48E5-8E7B-F81D20A92046}">
      <dgm:prSet/>
      <dgm:spPr/>
      <dgm:t>
        <a:bodyPr/>
        <a:lstStyle/>
        <a:p>
          <a:endParaRPr lang="pl-PL" sz="3200"/>
        </a:p>
      </dgm:t>
    </dgm:pt>
    <dgm:pt modelId="{BB0EAC7F-5FD1-4462-A98D-6D86295BE668}" type="sibTrans" cxnId="{1FD71DB0-23E2-48E5-8E7B-F81D20A92046}">
      <dgm:prSet/>
      <dgm:spPr/>
      <dgm:t>
        <a:bodyPr/>
        <a:lstStyle/>
        <a:p>
          <a:endParaRPr lang="pl-PL" sz="3200"/>
        </a:p>
      </dgm:t>
    </dgm:pt>
    <dgm:pt modelId="{CB9AF88C-65FA-4B22-94D4-150913C5174E}">
      <dgm:prSet phldrT="[Tekst]" custT="1"/>
      <dgm:spPr/>
      <dgm:t>
        <a:bodyPr/>
        <a:lstStyle/>
        <a:p>
          <a:r>
            <a:rPr lang="pl-PL" sz="2000" dirty="0"/>
            <a:t>Szkoła</a:t>
          </a:r>
        </a:p>
      </dgm:t>
    </dgm:pt>
    <dgm:pt modelId="{36B712BD-CD7A-4DC8-A355-2EB5F48A8242}" type="parTrans" cxnId="{61F69B3F-47DE-4B2B-86DA-F974FE899ADE}">
      <dgm:prSet/>
      <dgm:spPr/>
      <dgm:t>
        <a:bodyPr/>
        <a:lstStyle/>
        <a:p>
          <a:endParaRPr lang="pl-PL" sz="3200"/>
        </a:p>
      </dgm:t>
    </dgm:pt>
    <dgm:pt modelId="{40DF1CC9-866A-4B23-B2ED-63E029B24577}" type="sibTrans" cxnId="{61F69B3F-47DE-4B2B-86DA-F974FE899ADE}">
      <dgm:prSet/>
      <dgm:spPr/>
      <dgm:t>
        <a:bodyPr/>
        <a:lstStyle/>
        <a:p>
          <a:endParaRPr lang="pl-PL" sz="3200"/>
        </a:p>
      </dgm:t>
    </dgm:pt>
    <dgm:pt modelId="{DB7AE4E0-D093-4A1D-AF60-13D1B033C3F0}">
      <dgm:prSet phldrT="[Tekst]" custT="1"/>
      <dgm:spPr/>
      <dgm:t>
        <a:bodyPr/>
        <a:lstStyle/>
        <a:p>
          <a:r>
            <a:rPr lang="pl-PL" sz="2000" dirty="0"/>
            <a:t>Hobby</a:t>
          </a:r>
        </a:p>
      </dgm:t>
    </dgm:pt>
    <dgm:pt modelId="{451144EC-7C57-4ACA-A95B-1C63269F34AA}" type="parTrans" cxnId="{42BA6204-7567-4132-8C96-D88FE4C31DAA}">
      <dgm:prSet/>
      <dgm:spPr/>
      <dgm:t>
        <a:bodyPr/>
        <a:lstStyle/>
        <a:p>
          <a:endParaRPr lang="pl-PL" sz="3200"/>
        </a:p>
      </dgm:t>
    </dgm:pt>
    <dgm:pt modelId="{8B592A01-2E93-4475-B6E3-E217CA3F2F36}" type="sibTrans" cxnId="{42BA6204-7567-4132-8C96-D88FE4C31DAA}">
      <dgm:prSet/>
      <dgm:spPr/>
      <dgm:t>
        <a:bodyPr/>
        <a:lstStyle/>
        <a:p>
          <a:endParaRPr lang="pl-PL" sz="3200"/>
        </a:p>
      </dgm:t>
    </dgm:pt>
    <dgm:pt modelId="{8E8BD3CB-4261-4B6C-94FD-7D374F15609A}">
      <dgm:prSet phldrT="[Tekst]" custT="1"/>
      <dgm:spPr/>
      <dgm:t>
        <a:bodyPr/>
        <a:lstStyle/>
        <a:p>
          <a:r>
            <a:rPr lang="pl-PL" sz="2000" dirty="0"/>
            <a:t>Mentor</a:t>
          </a:r>
        </a:p>
      </dgm:t>
    </dgm:pt>
    <dgm:pt modelId="{A87FA559-6012-41A6-99A8-F8A2F0015733}" type="parTrans" cxnId="{F10506E7-E04D-4563-AF13-0A7EF4E21332}">
      <dgm:prSet/>
      <dgm:spPr/>
      <dgm:t>
        <a:bodyPr/>
        <a:lstStyle/>
        <a:p>
          <a:endParaRPr lang="pl-PL" sz="3200"/>
        </a:p>
      </dgm:t>
    </dgm:pt>
    <dgm:pt modelId="{47B19F12-EB7E-401D-B9D4-14F79B7509FB}" type="sibTrans" cxnId="{F10506E7-E04D-4563-AF13-0A7EF4E21332}">
      <dgm:prSet/>
      <dgm:spPr/>
      <dgm:t>
        <a:bodyPr/>
        <a:lstStyle/>
        <a:p>
          <a:endParaRPr lang="pl-PL" sz="3200"/>
        </a:p>
      </dgm:t>
    </dgm:pt>
    <dgm:pt modelId="{AD69443C-5F5B-4FAC-B2C9-17A90C118896}">
      <dgm:prSet phldrT="[Tekst]" custT="1"/>
      <dgm:spPr/>
      <dgm:t>
        <a:bodyPr/>
        <a:lstStyle/>
        <a:p>
          <a:r>
            <a:rPr lang="pl-PL" sz="2000" dirty="0" err="1"/>
            <a:t>Indyw</a:t>
          </a:r>
          <a:r>
            <a:rPr lang="pl-PL" sz="2000" dirty="0"/>
            <a:t>.</a:t>
          </a:r>
        </a:p>
      </dgm:t>
    </dgm:pt>
    <dgm:pt modelId="{A6E645A8-6E57-45EE-A355-A9C0B9981F1E}" type="parTrans" cxnId="{59E25599-F460-403F-B019-3087151509D9}">
      <dgm:prSet/>
      <dgm:spPr/>
      <dgm:t>
        <a:bodyPr/>
        <a:lstStyle/>
        <a:p>
          <a:endParaRPr lang="pl-PL" sz="3200"/>
        </a:p>
      </dgm:t>
    </dgm:pt>
    <dgm:pt modelId="{F3AC824F-DBDA-400A-8F69-C6FECCB00D9D}" type="sibTrans" cxnId="{59E25599-F460-403F-B019-3087151509D9}">
      <dgm:prSet/>
      <dgm:spPr/>
      <dgm:t>
        <a:bodyPr/>
        <a:lstStyle/>
        <a:p>
          <a:endParaRPr lang="pl-PL" sz="3200"/>
        </a:p>
      </dgm:t>
    </dgm:pt>
    <dgm:pt modelId="{5D37CFB7-51E4-4DAC-8EB4-A9F18FD28478}" type="pres">
      <dgm:prSet presAssocID="{519233A8-05E2-482E-A0B8-19ED8D34CF11}" presName="cycle" presStyleCnt="0">
        <dgm:presLayoutVars>
          <dgm:dir/>
          <dgm:resizeHandles val="exact"/>
        </dgm:presLayoutVars>
      </dgm:prSet>
      <dgm:spPr/>
      <dgm:t>
        <a:bodyPr/>
        <a:lstStyle/>
        <a:p>
          <a:endParaRPr lang="pl-PL"/>
        </a:p>
      </dgm:t>
    </dgm:pt>
    <dgm:pt modelId="{641E81EA-7E81-4BA2-888F-A21F18E6BF88}" type="pres">
      <dgm:prSet presAssocID="{F16614C3-55A7-4F56-A02C-CFE8C599E801}" presName="node" presStyleLbl="node1" presStyleIdx="0" presStyleCnt="6">
        <dgm:presLayoutVars>
          <dgm:bulletEnabled val="1"/>
        </dgm:presLayoutVars>
      </dgm:prSet>
      <dgm:spPr/>
      <dgm:t>
        <a:bodyPr/>
        <a:lstStyle/>
        <a:p>
          <a:endParaRPr lang="pl-PL"/>
        </a:p>
      </dgm:t>
    </dgm:pt>
    <dgm:pt modelId="{E4844E1D-A0E0-4E77-B26D-1485363FED46}" type="pres">
      <dgm:prSet presAssocID="{F16614C3-55A7-4F56-A02C-CFE8C599E801}" presName="spNode" presStyleCnt="0"/>
      <dgm:spPr/>
    </dgm:pt>
    <dgm:pt modelId="{E923DF4F-0F0A-4210-A76E-B1828D59DA7A}" type="pres">
      <dgm:prSet presAssocID="{B70D8020-0BB8-429E-A0CC-7E39C1A0BD3B}" presName="sibTrans" presStyleLbl="sibTrans1D1" presStyleIdx="0" presStyleCnt="6"/>
      <dgm:spPr/>
      <dgm:t>
        <a:bodyPr/>
        <a:lstStyle/>
        <a:p>
          <a:endParaRPr lang="pl-PL"/>
        </a:p>
      </dgm:t>
    </dgm:pt>
    <dgm:pt modelId="{DBCC3749-3FBB-400B-824B-4B6C61C4F139}" type="pres">
      <dgm:prSet presAssocID="{1251BBC2-CA76-4803-8F05-73130298AE03}" presName="node" presStyleLbl="node1" presStyleIdx="1" presStyleCnt="6" custScaleX="117255" custScaleY="96981">
        <dgm:presLayoutVars>
          <dgm:bulletEnabled val="1"/>
        </dgm:presLayoutVars>
      </dgm:prSet>
      <dgm:spPr/>
      <dgm:t>
        <a:bodyPr/>
        <a:lstStyle/>
        <a:p>
          <a:endParaRPr lang="pl-PL"/>
        </a:p>
      </dgm:t>
    </dgm:pt>
    <dgm:pt modelId="{95A521E3-7526-46EE-A3DA-EA3A1C88B75F}" type="pres">
      <dgm:prSet presAssocID="{1251BBC2-CA76-4803-8F05-73130298AE03}" presName="spNode" presStyleCnt="0"/>
      <dgm:spPr/>
    </dgm:pt>
    <dgm:pt modelId="{132C7BF6-89B9-4F8F-A332-97ADA309199F}" type="pres">
      <dgm:prSet presAssocID="{BB0EAC7F-5FD1-4462-A98D-6D86295BE668}" presName="sibTrans" presStyleLbl="sibTrans1D1" presStyleIdx="1" presStyleCnt="6"/>
      <dgm:spPr/>
      <dgm:t>
        <a:bodyPr/>
        <a:lstStyle/>
        <a:p>
          <a:endParaRPr lang="pl-PL"/>
        </a:p>
      </dgm:t>
    </dgm:pt>
    <dgm:pt modelId="{08D92C9A-D476-475C-B6A0-51C23E6E6D0F}" type="pres">
      <dgm:prSet presAssocID="{CB9AF88C-65FA-4B22-94D4-150913C5174E}" presName="node" presStyleLbl="node1" presStyleIdx="2" presStyleCnt="6">
        <dgm:presLayoutVars>
          <dgm:bulletEnabled val="1"/>
        </dgm:presLayoutVars>
      </dgm:prSet>
      <dgm:spPr/>
      <dgm:t>
        <a:bodyPr/>
        <a:lstStyle/>
        <a:p>
          <a:endParaRPr lang="pl-PL"/>
        </a:p>
      </dgm:t>
    </dgm:pt>
    <dgm:pt modelId="{3E81B3B0-EB6C-4C3E-A66C-550B229B054C}" type="pres">
      <dgm:prSet presAssocID="{CB9AF88C-65FA-4B22-94D4-150913C5174E}" presName="spNode" presStyleCnt="0"/>
      <dgm:spPr/>
    </dgm:pt>
    <dgm:pt modelId="{604AD559-0C28-468F-A0FE-87E23FD02A9C}" type="pres">
      <dgm:prSet presAssocID="{40DF1CC9-866A-4B23-B2ED-63E029B24577}" presName="sibTrans" presStyleLbl="sibTrans1D1" presStyleIdx="2" presStyleCnt="6"/>
      <dgm:spPr/>
      <dgm:t>
        <a:bodyPr/>
        <a:lstStyle/>
        <a:p>
          <a:endParaRPr lang="pl-PL"/>
        </a:p>
      </dgm:t>
    </dgm:pt>
    <dgm:pt modelId="{5EA1E299-5E43-4C4B-9865-52F41FACBDE2}" type="pres">
      <dgm:prSet presAssocID="{DB7AE4E0-D093-4A1D-AF60-13D1B033C3F0}" presName="node" presStyleLbl="node1" presStyleIdx="3" presStyleCnt="6">
        <dgm:presLayoutVars>
          <dgm:bulletEnabled val="1"/>
        </dgm:presLayoutVars>
      </dgm:prSet>
      <dgm:spPr/>
      <dgm:t>
        <a:bodyPr/>
        <a:lstStyle/>
        <a:p>
          <a:endParaRPr lang="pl-PL"/>
        </a:p>
      </dgm:t>
    </dgm:pt>
    <dgm:pt modelId="{0C61B94B-DA70-4953-AE16-C0236DD7981C}" type="pres">
      <dgm:prSet presAssocID="{DB7AE4E0-D093-4A1D-AF60-13D1B033C3F0}" presName="spNode" presStyleCnt="0"/>
      <dgm:spPr/>
    </dgm:pt>
    <dgm:pt modelId="{8C0107EF-6CF6-469D-9A7F-33C298118E54}" type="pres">
      <dgm:prSet presAssocID="{8B592A01-2E93-4475-B6E3-E217CA3F2F36}" presName="sibTrans" presStyleLbl="sibTrans1D1" presStyleIdx="3" presStyleCnt="6"/>
      <dgm:spPr/>
      <dgm:t>
        <a:bodyPr/>
        <a:lstStyle/>
        <a:p>
          <a:endParaRPr lang="pl-PL"/>
        </a:p>
      </dgm:t>
    </dgm:pt>
    <dgm:pt modelId="{3282807C-5AD8-453F-8478-C1B35044A816}" type="pres">
      <dgm:prSet presAssocID="{8E8BD3CB-4261-4B6C-94FD-7D374F15609A}" presName="node" presStyleLbl="node1" presStyleIdx="4" presStyleCnt="6">
        <dgm:presLayoutVars>
          <dgm:bulletEnabled val="1"/>
        </dgm:presLayoutVars>
      </dgm:prSet>
      <dgm:spPr/>
      <dgm:t>
        <a:bodyPr/>
        <a:lstStyle/>
        <a:p>
          <a:endParaRPr lang="pl-PL"/>
        </a:p>
      </dgm:t>
    </dgm:pt>
    <dgm:pt modelId="{5FB6E0D1-40D8-48DA-80EA-EA093CF162DC}" type="pres">
      <dgm:prSet presAssocID="{8E8BD3CB-4261-4B6C-94FD-7D374F15609A}" presName="spNode" presStyleCnt="0"/>
      <dgm:spPr/>
    </dgm:pt>
    <dgm:pt modelId="{788E5A9C-91AF-42C1-A43C-AB18BED8280F}" type="pres">
      <dgm:prSet presAssocID="{47B19F12-EB7E-401D-B9D4-14F79B7509FB}" presName="sibTrans" presStyleLbl="sibTrans1D1" presStyleIdx="4" presStyleCnt="6"/>
      <dgm:spPr/>
      <dgm:t>
        <a:bodyPr/>
        <a:lstStyle/>
        <a:p>
          <a:endParaRPr lang="pl-PL"/>
        </a:p>
      </dgm:t>
    </dgm:pt>
    <dgm:pt modelId="{23DDA79C-74B2-4D91-A46C-71ACA71A1B58}" type="pres">
      <dgm:prSet presAssocID="{AD69443C-5F5B-4FAC-B2C9-17A90C118896}" presName="node" presStyleLbl="node1" presStyleIdx="5" presStyleCnt="6">
        <dgm:presLayoutVars>
          <dgm:bulletEnabled val="1"/>
        </dgm:presLayoutVars>
      </dgm:prSet>
      <dgm:spPr/>
      <dgm:t>
        <a:bodyPr/>
        <a:lstStyle/>
        <a:p>
          <a:endParaRPr lang="pl-PL"/>
        </a:p>
      </dgm:t>
    </dgm:pt>
    <dgm:pt modelId="{2F6EF3C7-18EE-441D-B9BE-BCCAA6A9670F}" type="pres">
      <dgm:prSet presAssocID="{AD69443C-5F5B-4FAC-B2C9-17A90C118896}" presName="spNode" presStyleCnt="0"/>
      <dgm:spPr/>
    </dgm:pt>
    <dgm:pt modelId="{334D9AC5-A8EC-41EB-B1E8-376B3A3C97EF}" type="pres">
      <dgm:prSet presAssocID="{F3AC824F-DBDA-400A-8F69-C6FECCB00D9D}" presName="sibTrans" presStyleLbl="sibTrans1D1" presStyleIdx="5" presStyleCnt="6"/>
      <dgm:spPr/>
      <dgm:t>
        <a:bodyPr/>
        <a:lstStyle/>
        <a:p>
          <a:endParaRPr lang="pl-PL"/>
        </a:p>
      </dgm:t>
    </dgm:pt>
  </dgm:ptLst>
  <dgm:cxnLst>
    <dgm:cxn modelId="{216DCA92-5A9F-4BDD-8345-70F51E4A0769}" type="presOf" srcId="{B70D8020-0BB8-429E-A0CC-7E39C1A0BD3B}" destId="{E923DF4F-0F0A-4210-A76E-B1828D59DA7A}" srcOrd="0" destOrd="0" presId="urn:microsoft.com/office/officeart/2005/8/layout/cycle6"/>
    <dgm:cxn modelId="{172B3EB4-ADAD-4E6E-AAEE-DBA48C922799}" type="presOf" srcId="{519233A8-05E2-482E-A0B8-19ED8D34CF11}" destId="{5D37CFB7-51E4-4DAC-8EB4-A9F18FD28478}" srcOrd="0" destOrd="0" presId="urn:microsoft.com/office/officeart/2005/8/layout/cycle6"/>
    <dgm:cxn modelId="{59E25599-F460-403F-B019-3087151509D9}" srcId="{519233A8-05E2-482E-A0B8-19ED8D34CF11}" destId="{AD69443C-5F5B-4FAC-B2C9-17A90C118896}" srcOrd="5" destOrd="0" parTransId="{A6E645A8-6E57-45EE-A355-A9C0B9981F1E}" sibTransId="{F3AC824F-DBDA-400A-8F69-C6FECCB00D9D}"/>
    <dgm:cxn modelId="{61F69B3F-47DE-4B2B-86DA-F974FE899ADE}" srcId="{519233A8-05E2-482E-A0B8-19ED8D34CF11}" destId="{CB9AF88C-65FA-4B22-94D4-150913C5174E}" srcOrd="2" destOrd="0" parTransId="{36B712BD-CD7A-4DC8-A355-2EB5F48A8242}" sibTransId="{40DF1CC9-866A-4B23-B2ED-63E029B24577}"/>
    <dgm:cxn modelId="{1E4F8D26-5934-46A8-B196-FBA9E67E1CC1}" type="presOf" srcId="{8E8BD3CB-4261-4B6C-94FD-7D374F15609A}" destId="{3282807C-5AD8-453F-8478-C1B35044A816}" srcOrd="0" destOrd="0" presId="urn:microsoft.com/office/officeart/2005/8/layout/cycle6"/>
    <dgm:cxn modelId="{AAB7BD73-7351-4C5D-88CC-414F48ADF8CC}" type="presOf" srcId="{1251BBC2-CA76-4803-8F05-73130298AE03}" destId="{DBCC3749-3FBB-400B-824B-4B6C61C4F139}" srcOrd="0" destOrd="0" presId="urn:microsoft.com/office/officeart/2005/8/layout/cycle6"/>
    <dgm:cxn modelId="{FEBFB893-E176-40A6-8CD9-A47CC7C8ECF9}" type="presOf" srcId="{8B592A01-2E93-4475-B6E3-E217CA3F2F36}" destId="{8C0107EF-6CF6-469D-9A7F-33C298118E54}" srcOrd="0" destOrd="0" presId="urn:microsoft.com/office/officeart/2005/8/layout/cycle6"/>
    <dgm:cxn modelId="{39C79AC8-9B51-4D14-983A-9A7D578719F5}" srcId="{519233A8-05E2-482E-A0B8-19ED8D34CF11}" destId="{F16614C3-55A7-4F56-A02C-CFE8C599E801}" srcOrd="0" destOrd="0" parTransId="{1342FC75-9471-468D-B2A0-89D7712FE3FB}" sibTransId="{B70D8020-0BB8-429E-A0CC-7E39C1A0BD3B}"/>
    <dgm:cxn modelId="{61E9B739-717B-4821-BD74-2E815AB17B4C}" type="presOf" srcId="{47B19F12-EB7E-401D-B9D4-14F79B7509FB}" destId="{788E5A9C-91AF-42C1-A43C-AB18BED8280F}" srcOrd="0" destOrd="0" presId="urn:microsoft.com/office/officeart/2005/8/layout/cycle6"/>
    <dgm:cxn modelId="{D9F7CD66-A641-4DA5-854F-8C6716B9DE3F}" type="presOf" srcId="{AD69443C-5F5B-4FAC-B2C9-17A90C118896}" destId="{23DDA79C-74B2-4D91-A46C-71ACA71A1B58}" srcOrd="0" destOrd="0" presId="urn:microsoft.com/office/officeart/2005/8/layout/cycle6"/>
    <dgm:cxn modelId="{42BA6204-7567-4132-8C96-D88FE4C31DAA}" srcId="{519233A8-05E2-482E-A0B8-19ED8D34CF11}" destId="{DB7AE4E0-D093-4A1D-AF60-13D1B033C3F0}" srcOrd="3" destOrd="0" parTransId="{451144EC-7C57-4ACA-A95B-1C63269F34AA}" sibTransId="{8B592A01-2E93-4475-B6E3-E217CA3F2F36}"/>
    <dgm:cxn modelId="{070F9FD3-1716-4C54-93ED-846B0ACC7DEE}" type="presOf" srcId="{40DF1CC9-866A-4B23-B2ED-63E029B24577}" destId="{604AD559-0C28-468F-A0FE-87E23FD02A9C}" srcOrd="0" destOrd="0" presId="urn:microsoft.com/office/officeart/2005/8/layout/cycle6"/>
    <dgm:cxn modelId="{F10506E7-E04D-4563-AF13-0A7EF4E21332}" srcId="{519233A8-05E2-482E-A0B8-19ED8D34CF11}" destId="{8E8BD3CB-4261-4B6C-94FD-7D374F15609A}" srcOrd="4" destOrd="0" parTransId="{A87FA559-6012-41A6-99A8-F8A2F0015733}" sibTransId="{47B19F12-EB7E-401D-B9D4-14F79B7509FB}"/>
    <dgm:cxn modelId="{EDB16E96-1324-427A-803D-7F26F5050C74}" type="presOf" srcId="{BB0EAC7F-5FD1-4462-A98D-6D86295BE668}" destId="{132C7BF6-89B9-4F8F-A332-97ADA309199F}" srcOrd="0" destOrd="0" presId="urn:microsoft.com/office/officeart/2005/8/layout/cycle6"/>
    <dgm:cxn modelId="{B0BB90A3-C072-432B-A1EC-3817AE257C68}" type="presOf" srcId="{CB9AF88C-65FA-4B22-94D4-150913C5174E}" destId="{08D92C9A-D476-475C-B6A0-51C23E6E6D0F}" srcOrd="0" destOrd="0" presId="urn:microsoft.com/office/officeart/2005/8/layout/cycle6"/>
    <dgm:cxn modelId="{DC9A782C-9D3F-4A79-8CD4-CCC88E7B934E}" type="presOf" srcId="{F3AC824F-DBDA-400A-8F69-C6FECCB00D9D}" destId="{334D9AC5-A8EC-41EB-B1E8-376B3A3C97EF}" srcOrd="0" destOrd="0" presId="urn:microsoft.com/office/officeart/2005/8/layout/cycle6"/>
    <dgm:cxn modelId="{5A4DD9C2-BD5C-4B32-A634-8CA1B751F113}" type="presOf" srcId="{DB7AE4E0-D093-4A1D-AF60-13D1B033C3F0}" destId="{5EA1E299-5E43-4C4B-9865-52F41FACBDE2}" srcOrd="0" destOrd="0" presId="urn:microsoft.com/office/officeart/2005/8/layout/cycle6"/>
    <dgm:cxn modelId="{84BF8804-8ED1-40AE-BED9-182515561602}" type="presOf" srcId="{F16614C3-55A7-4F56-A02C-CFE8C599E801}" destId="{641E81EA-7E81-4BA2-888F-A21F18E6BF88}" srcOrd="0" destOrd="0" presId="urn:microsoft.com/office/officeart/2005/8/layout/cycle6"/>
    <dgm:cxn modelId="{1FD71DB0-23E2-48E5-8E7B-F81D20A92046}" srcId="{519233A8-05E2-482E-A0B8-19ED8D34CF11}" destId="{1251BBC2-CA76-4803-8F05-73130298AE03}" srcOrd="1" destOrd="0" parTransId="{B8A31577-55C5-4F60-8118-81607C71769E}" sibTransId="{BB0EAC7F-5FD1-4462-A98D-6D86295BE668}"/>
    <dgm:cxn modelId="{DD9FEA84-298B-46EB-8F52-54C4943B5E79}" type="presParOf" srcId="{5D37CFB7-51E4-4DAC-8EB4-A9F18FD28478}" destId="{641E81EA-7E81-4BA2-888F-A21F18E6BF88}" srcOrd="0" destOrd="0" presId="urn:microsoft.com/office/officeart/2005/8/layout/cycle6"/>
    <dgm:cxn modelId="{E2D60384-60C7-42C4-97D1-00B5A8D5F3E9}" type="presParOf" srcId="{5D37CFB7-51E4-4DAC-8EB4-A9F18FD28478}" destId="{E4844E1D-A0E0-4E77-B26D-1485363FED46}" srcOrd="1" destOrd="0" presId="urn:microsoft.com/office/officeart/2005/8/layout/cycle6"/>
    <dgm:cxn modelId="{D424C8BC-DA0A-4474-8AD5-BD9A8412D67D}" type="presParOf" srcId="{5D37CFB7-51E4-4DAC-8EB4-A9F18FD28478}" destId="{E923DF4F-0F0A-4210-A76E-B1828D59DA7A}" srcOrd="2" destOrd="0" presId="urn:microsoft.com/office/officeart/2005/8/layout/cycle6"/>
    <dgm:cxn modelId="{F945A1EF-0021-4A0C-94F1-EB51378FE4C1}" type="presParOf" srcId="{5D37CFB7-51E4-4DAC-8EB4-A9F18FD28478}" destId="{DBCC3749-3FBB-400B-824B-4B6C61C4F139}" srcOrd="3" destOrd="0" presId="urn:microsoft.com/office/officeart/2005/8/layout/cycle6"/>
    <dgm:cxn modelId="{1202797B-487B-4E39-BB75-4C9909F82759}" type="presParOf" srcId="{5D37CFB7-51E4-4DAC-8EB4-A9F18FD28478}" destId="{95A521E3-7526-46EE-A3DA-EA3A1C88B75F}" srcOrd="4" destOrd="0" presId="urn:microsoft.com/office/officeart/2005/8/layout/cycle6"/>
    <dgm:cxn modelId="{084112E4-6D2D-47B7-BAB1-1B0D93D92C48}" type="presParOf" srcId="{5D37CFB7-51E4-4DAC-8EB4-A9F18FD28478}" destId="{132C7BF6-89B9-4F8F-A332-97ADA309199F}" srcOrd="5" destOrd="0" presId="urn:microsoft.com/office/officeart/2005/8/layout/cycle6"/>
    <dgm:cxn modelId="{CD35E802-562D-475C-AF28-419418EBADF5}" type="presParOf" srcId="{5D37CFB7-51E4-4DAC-8EB4-A9F18FD28478}" destId="{08D92C9A-D476-475C-B6A0-51C23E6E6D0F}" srcOrd="6" destOrd="0" presId="urn:microsoft.com/office/officeart/2005/8/layout/cycle6"/>
    <dgm:cxn modelId="{71CD6391-9878-40C7-A1FC-47328A6F5F05}" type="presParOf" srcId="{5D37CFB7-51E4-4DAC-8EB4-A9F18FD28478}" destId="{3E81B3B0-EB6C-4C3E-A66C-550B229B054C}" srcOrd="7" destOrd="0" presId="urn:microsoft.com/office/officeart/2005/8/layout/cycle6"/>
    <dgm:cxn modelId="{10772305-2334-49C6-B30A-E16F33A473AF}" type="presParOf" srcId="{5D37CFB7-51E4-4DAC-8EB4-A9F18FD28478}" destId="{604AD559-0C28-468F-A0FE-87E23FD02A9C}" srcOrd="8" destOrd="0" presId="urn:microsoft.com/office/officeart/2005/8/layout/cycle6"/>
    <dgm:cxn modelId="{3328E68A-065E-49D9-B79B-865EE4A859A1}" type="presParOf" srcId="{5D37CFB7-51E4-4DAC-8EB4-A9F18FD28478}" destId="{5EA1E299-5E43-4C4B-9865-52F41FACBDE2}" srcOrd="9" destOrd="0" presId="urn:microsoft.com/office/officeart/2005/8/layout/cycle6"/>
    <dgm:cxn modelId="{4103935F-8467-4631-8E1D-0A49FE34283A}" type="presParOf" srcId="{5D37CFB7-51E4-4DAC-8EB4-A9F18FD28478}" destId="{0C61B94B-DA70-4953-AE16-C0236DD7981C}" srcOrd="10" destOrd="0" presId="urn:microsoft.com/office/officeart/2005/8/layout/cycle6"/>
    <dgm:cxn modelId="{74207424-306C-49BA-9DBB-AB7818BD6B17}" type="presParOf" srcId="{5D37CFB7-51E4-4DAC-8EB4-A9F18FD28478}" destId="{8C0107EF-6CF6-469D-9A7F-33C298118E54}" srcOrd="11" destOrd="0" presId="urn:microsoft.com/office/officeart/2005/8/layout/cycle6"/>
    <dgm:cxn modelId="{D51DCB9C-35FC-4FE2-860A-C36D06856177}" type="presParOf" srcId="{5D37CFB7-51E4-4DAC-8EB4-A9F18FD28478}" destId="{3282807C-5AD8-453F-8478-C1B35044A816}" srcOrd="12" destOrd="0" presId="urn:microsoft.com/office/officeart/2005/8/layout/cycle6"/>
    <dgm:cxn modelId="{65B52F77-962D-4967-A3D6-E5476BD21961}" type="presParOf" srcId="{5D37CFB7-51E4-4DAC-8EB4-A9F18FD28478}" destId="{5FB6E0D1-40D8-48DA-80EA-EA093CF162DC}" srcOrd="13" destOrd="0" presId="urn:microsoft.com/office/officeart/2005/8/layout/cycle6"/>
    <dgm:cxn modelId="{86709A51-DF30-42DD-89A3-41CE31DDD6D5}" type="presParOf" srcId="{5D37CFB7-51E4-4DAC-8EB4-A9F18FD28478}" destId="{788E5A9C-91AF-42C1-A43C-AB18BED8280F}" srcOrd="14" destOrd="0" presId="urn:microsoft.com/office/officeart/2005/8/layout/cycle6"/>
    <dgm:cxn modelId="{03EADB9C-2967-4B2B-8A0E-45369522858D}" type="presParOf" srcId="{5D37CFB7-51E4-4DAC-8EB4-A9F18FD28478}" destId="{23DDA79C-74B2-4D91-A46C-71ACA71A1B58}" srcOrd="15" destOrd="0" presId="urn:microsoft.com/office/officeart/2005/8/layout/cycle6"/>
    <dgm:cxn modelId="{834B585F-ADF3-44AF-9D89-F33B0F7AE326}" type="presParOf" srcId="{5D37CFB7-51E4-4DAC-8EB4-A9F18FD28478}" destId="{2F6EF3C7-18EE-441D-B9BE-BCCAA6A9670F}" srcOrd="16" destOrd="0" presId="urn:microsoft.com/office/officeart/2005/8/layout/cycle6"/>
    <dgm:cxn modelId="{A186F40E-904B-45AD-BCF4-551B34A90C81}" type="presParOf" srcId="{5D37CFB7-51E4-4DAC-8EB4-A9F18FD28478}" destId="{334D9AC5-A8EC-41EB-B1E8-376B3A3C97EF}" srcOrd="17"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9233A8-05E2-482E-A0B8-19ED8D34CF11}" type="doc">
      <dgm:prSet loTypeId="urn:microsoft.com/office/officeart/2005/8/layout/cycle6" loCatId="cycle" qsTypeId="urn:microsoft.com/office/officeart/2005/8/quickstyle/simple1" qsCatId="simple" csTypeId="urn:microsoft.com/office/officeart/2005/8/colors/accent2_3" csCatId="accent2" phldr="1"/>
      <dgm:spPr/>
      <dgm:t>
        <a:bodyPr/>
        <a:lstStyle/>
        <a:p>
          <a:endParaRPr lang="pl-PL"/>
        </a:p>
      </dgm:t>
    </dgm:pt>
    <dgm:pt modelId="{F16614C3-55A7-4F56-A02C-CFE8C599E801}">
      <dgm:prSet phldrT="[Tekst]" custT="1"/>
      <dgm:spPr/>
      <dgm:t>
        <a:bodyPr/>
        <a:lstStyle/>
        <a:p>
          <a:r>
            <a:rPr lang="pl-PL" sz="2000" dirty="0"/>
            <a:t>Rodzina</a:t>
          </a:r>
        </a:p>
      </dgm:t>
    </dgm:pt>
    <dgm:pt modelId="{1342FC75-9471-468D-B2A0-89D7712FE3FB}" type="parTrans" cxnId="{39C79AC8-9B51-4D14-983A-9A7D578719F5}">
      <dgm:prSet/>
      <dgm:spPr/>
      <dgm:t>
        <a:bodyPr/>
        <a:lstStyle/>
        <a:p>
          <a:endParaRPr lang="pl-PL" sz="3200"/>
        </a:p>
      </dgm:t>
    </dgm:pt>
    <dgm:pt modelId="{B70D8020-0BB8-429E-A0CC-7E39C1A0BD3B}" type="sibTrans" cxnId="{39C79AC8-9B51-4D14-983A-9A7D578719F5}">
      <dgm:prSet/>
      <dgm:spPr/>
      <dgm:t>
        <a:bodyPr/>
        <a:lstStyle/>
        <a:p>
          <a:endParaRPr lang="pl-PL" sz="3200"/>
        </a:p>
      </dgm:t>
    </dgm:pt>
    <dgm:pt modelId="{1251BBC2-CA76-4803-8F05-73130298AE03}">
      <dgm:prSet phldrT="[Tekst]" custT="1"/>
      <dgm:spPr/>
      <dgm:t>
        <a:bodyPr/>
        <a:lstStyle/>
        <a:p>
          <a:r>
            <a:rPr lang="pl-PL" sz="2000" dirty="0"/>
            <a:t>Rówieśnicy</a:t>
          </a:r>
        </a:p>
      </dgm:t>
    </dgm:pt>
    <dgm:pt modelId="{B8A31577-55C5-4F60-8118-81607C71769E}" type="parTrans" cxnId="{1FD71DB0-23E2-48E5-8E7B-F81D20A92046}">
      <dgm:prSet/>
      <dgm:spPr/>
      <dgm:t>
        <a:bodyPr/>
        <a:lstStyle/>
        <a:p>
          <a:endParaRPr lang="pl-PL" sz="3200"/>
        </a:p>
      </dgm:t>
    </dgm:pt>
    <dgm:pt modelId="{BB0EAC7F-5FD1-4462-A98D-6D86295BE668}" type="sibTrans" cxnId="{1FD71DB0-23E2-48E5-8E7B-F81D20A92046}">
      <dgm:prSet/>
      <dgm:spPr/>
      <dgm:t>
        <a:bodyPr/>
        <a:lstStyle/>
        <a:p>
          <a:endParaRPr lang="pl-PL" sz="3200"/>
        </a:p>
      </dgm:t>
    </dgm:pt>
    <dgm:pt modelId="{CB9AF88C-65FA-4B22-94D4-150913C5174E}">
      <dgm:prSet phldrT="[Tekst]" custT="1"/>
      <dgm:spPr/>
      <dgm:t>
        <a:bodyPr/>
        <a:lstStyle/>
        <a:p>
          <a:r>
            <a:rPr lang="pl-PL" sz="2000" dirty="0"/>
            <a:t>Szkoła</a:t>
          </a:r>
        </a:p>
      </dgm:t>
    </dgm:pt>
    <dgm:pt modelId="{36B712BD-CD7A-4DC8-A355-2EB5F48A8242}" type="parTrans" cxnId="{61F69B3F-47DE-4B2B-86DA-F974FE899ADE}">
      <dgm:prSet/>
      <dgm:spPr/>
      <dgm:t>
        <a:bodyPr/>
        <a:lstStyle/>
        <a:p>
          <a:endParaRPr lang="pl-PL" sz="3200"/>
        </a:p>
      </dgm:t>
    </dgm:pt>
    <dgm:pt modelId="{40DF1CC9-866A-4B23-B2ED-63E029B24577}" type="sibTrans" cxnId="{61F69B3F-47DE-4B2B-86DA-F974FE899ADE}">
      <dgm:prSet/>
      <dgm:spPr/>
      <dgm:t>
        <a:bodyPr/>
        <a:lstStyle/>
        <a:p>
          <a:endParaRPr lang="pl-PL" sz="3200"/>
        </a:p>
      </dgm:t>
    </dgm:pt>
    <dgm:pt modelId="{DB7AE4E0-D093-4A1D-AF60-13D1B033C3F0}">
      <dgm:prSet phldrT="[Tekst]" custT="1"/>
      <dgm:spPr/>
      <dgm:t>
        <a:bodyPr/>
        <a:lstStyle/>
        <a:p>
          <a:r>
            <a:rPr lang="pl-PL" sz="2000" dirty="0"/>
            <a:t>Hobby</a:t>
          </a:r>
        </a:p>
      </dgm:t>
    </dgm:pt>
    <dgm:pt modelId="{451144EC-7C57-4ACA-A95B-1C63269F34AA}" type="parTrans" cxnId="{42BA6204-7567-4132-8C96-D88FE4C31DAA}">
      <dgm:prSet/>
      <dgm:spPr/>
      <dgm:t>
        <a:bodyPr/>
        <a:lstStyle/>
        <a:p>
          <a:endParaRPr lang="pl-PL" sz="3200"/>
        </a:p>
      </dgm:t>
    </dgm:pt>
    <dgm:pt modelId="{8B592A01-2E93-4475-B6E3-E217CA3F2F36}" type="sibTrans" cxnId="{42BA6204-7567-4132-8C96-D88FE4C31DAA}">
      <dgm:prSet/>
      <dgm:spPr/>
      <dgm:t>
        <a:bodyPr/>
        <a:lstStyle/>
        <a:p>
          <a:endParaRPr lang="pl-PL" sz="3200"/>
        </a:p>
      </dgm:t>
    </dgm:pt>
    <dgm:pt modelId="{8E8BD3CB-4261-4B6C-94FD-7D374F15609A}">
      <dgm:prSet phldrT="[Tekst]" custT="1"/>
      <dgm:spPr/>
      <dgm:t>
        <a:bodyPr/>
        <a:lstStyle/>
        <a:p>
          <a:r>
            <a:rPr lang="pl-PL" sz="2000" dirty="0"/>
            <a:t>Mentor</a:t>
          </a:r>
        </a:p>
      </dgm:t>
    </dgm:pt>
    <dgm:pt modelId="{A87FA559-6012-41A6-99A8-F8A2F0015733}" type="parTrans" cxnId="{F10506E7-E04D-4563-AF13-0A7EF4E21332}">
      <dgm:prSet/>
      <dgm:spPr/>
      <dgm:t>
        <a:bodyPr/>
        <a:lstStyle/>
        <a:p>
          <a:endParaRPr lang="pl-PL" sz="3200"/>
        </a:p>
      </dgm:t>
    </dgm:pt>
    <dgm:pt modelId="{47B19F12-EB7E-401D-B9D4-14F79B7509FB}" type="sibTrans" cxnId="{F10506E7-E04D-4563-AF13-0A7EF4E21332}">
      <dgm:prSet/>
      <dgm:spPr/>
      <dgm:t>
        <a:bodyPr/>
        <a:lstStyle/>
        <a:p>
          <a:endParaRPr lang="pl-PL" sz="3200"/>
        </a:p>
      </dgm:t>
    </dgm:pt>
    <dgm:pt modelId="{AD69443C-5F5B-4FAC-B2C9-17A90C118896}">
      <dgm:prSet phldrT="[Tekst]" custT="1"/>
      <dgm:spPr/>
      <dgm:t>
        <a:bodyPr/>
        <a:lstStyle/>
        <a:p>
          <a:r>
            <a:rPr lang="pl-PL" sz="2000" dirty="0" err="1"/>
            <a:t>Indyw</a:t>
          </a:r>
          <a:r>
            <a:rPr lang="pl-PL" sz="2000" dirty="0"/>
            <a:t>.</a:t>
          </a:r>
        </a:p>
      </dgm:t>
    </dgm:pt>
    <dgm:pt modelId="{A6E645A8-6E57-45EE-A355-A9C0B9981F1E}" type="parTrans" cxnId="{59E25599-F460-403F-B019-3087151509D9}">
      <dgm:prSet/>
      <dgm:spPr/>
      <dgm:t>
        <a:bodyPr/>
        <a:lstStyle/>
        <a:p>
          <a:endParaRPr lang="pl-PL" sz="3200"/>
        </a:p>
      </dgm:t>
    </dgm:pt>
    <dgm:pt modelId="{F3AC824F-DBDA-400A-8F69-C6FECCB00D9D}" type="sibTrans" cxnId="{59E25599-F460-403F-B019-3087151509D9}">
      <dgm:prSet/>
      <dgm:spPr/>
      <dgm:t>
        <a:bodyPr/>
        <a:lstStyle/>
        <a:p>
          <a:endParaRPr lang="pl-PL" sz="3200"/>
        </a:p>
      </dgm:t>
    </dgm:pt>
    <dgm:pt modelId="{5D37CFB7-51E4-4DAC-8EB4-A9F18FD28478}" type="pres">
      <dgm:prSet presAssocID="{519233A8-05E2-482E-A0B8-19ED8D34CF11}" presName="cycle" presStyleCnt="0">
        <dgm:presLayoutVars>
          <dgm:dir/>
          <dgm:resizeHandles val="exact"/>
        </dgm:presLayoutVars>
      </dgm:prSet>
      <dgm:spPr/>
      <dgm:t>
        <a:bodyPr/>
        <a:lstStyle/>
        <a:p>
          <a:endParaRPr lang="pl-PL"/>
        </a:p>
      </dgm:t>
    </dgm:pt>
    <dgm:pt modelId="{641E81EA-7E81-4BA2-888F-A21F18E6BF88}" type="pres">
      <dgm:prSet presAssocID="{F16614C3-55A7-4F56-A02C-CFE8C599E801}" presName="node" presStyleLbl="node1" presStyleIdx="0" presStyleCnt="6">
        <dgm:presLayoutVars>
          <dgm:bulletEnabled val="1"/>
        </dgm:presLayoutVars>
      </dgm:prSet>
      <dgm:spPr/>
      <dgm:t>
        <a:bodyPr/>
        <a:lstStyle/>
        <a:p>
          <a:endParaRPr lang="pl-PL"/>
        </a:p>
      </dgm:t>
    </dgm:pt>
    <dgm:pt modelId="{E4844E1D-A0E0-4E77-B26D-1485363FED46}" type="pres">
      <dgm:prSet presAssocID="{F16614C3-55A7-4F56-A02C-CFE8C599E801}" presName="spNode" presStyleCnt="0"/>
      <dgm:spPr/>
    </dgm:pt>
    <dgm:pt modelId="{E923DF4F-0F0A-4210-A76E-B1828D59DA7A}" type="pres">
      <dgm:prSet presAssocID="{B70D8020-0BB8-429E-A0CC-7E39C1A0BD3B}" presName="sibTrans" presStyleLbl="sibTrans1D1" presStyleIdx="0" presStyleCnt="6"/>
      <dgm:spPr/>
      <dgm:t>
        <a:bodyPr/>
        <a:lstStyle/>
        <a:p>
          <a:endParaRPr lang="pl-PL"/>
        </a:p>
      </dgm:t>
    </dgm:pt>
    <dgm:pt modelId="{DBCC3749-3FBB-400B-824B-4B6C61C4F139}" type="pres">
      <dgm:prSet presAssocID="{1251BBC2-CA76-4803-8F05-73130298AE03}" presName="node" presStyleLbl="node1" presStyleIdx="1" presStyleCnt="6" custScaleX="117255" custScaleY="96981">
        <dgm:presLayoutVars>
          <dgm:bulletEnabled val="1"/>
        </dgm:presLayoutVars>
      </dgm:prSet>
      <dgm:spPr/>
      <dgm:t>
        <a:bodyPr/>
        <a:lstStyle/>
        <a:p>
          <a:endParaRPr lang="pl-PL"/>
        </a:p>
      </dgm:t>
    </dgm:pt>
    <dgm:pt modelId="{95A521E3-7526-46EE-A3DA-EA3A1C88B75F}" type="pres">
      <dgm:prSet presAssocID="{1251BBC2-CA76-4803-8F05-73130298AE03}" presName="spNode" presStyleCnt="0"/>
      <dgm:spPr/>
    </dgm:pt>
    <dgm:pt modelId="{132C7BF6-89B9-4F8F-A332-97ADA309199F}" type="pres">
      <dgm:prSet presAssocID="{BB0EAC7F-5FD1-4462-A98D-6D86295BE668}" presName="sibTrans" presStyleLbl="sibTrans1D1" presStyleIdx="1" presStyleCnt="6"/>
      <dgm:spPr/>
      <dgm:t>
        <a:bodyPr/>
        <a:lstStyle/>
        <a:p>
          <a:endParaRPr lang="pl-PL"/>
        </a:p>
      </dgm:t>
    </dgm:pt>
    <dgm:pt modelId="{08D92C9A-D476-475C-B6A0-51C23E6E6D0F}" type="pres">
      <dgm:prSet presAssocID="{CB9AF88C-65FA-4B22-94D4-150913C5174E}" presName="node" presStyleLbl="node1" presStyleIdx="2" presStyleCnt="6">
        <dgm:presLayoutVars>
          <dgm:bulletEnabled val="1"/>
        </dgm:presLayoutVars>
      </dgm:prSet>
      <dgm:spPr/>
      <dgm:t>
        <a:bodyPr/>
        <a:lstStyle/>
        <a:p>
          <a:endParaRPr lang="pl-PL"/>
        </a:p>
      </dgm:t>
    </dgm:pt>
    <dgm:pt modelId="{3E81B3B0-EB6C-4C3E-A66C-550B229B054C}" type="pres">
      <dgm:prSet presAssocID="{CB9AF88C-65FA-4B22-94D4-150913C5174E}" presName="spNode" presStyleCnt="0"/>
      <dgm:spPr/>
    </dgm:pt>
    <dgm:pt modelId="{604AD559-0C28-468F-A0FE-87E23FD02A9C}" type="pres">
      <dgm:prSet presAssocID="{40DF1CC9-866A-4B23-B2ED-63E029B24577}" presName="sibTrans" presStyleLbl="sibTrans1D1" presStyleIdx="2" presStyleCnt="6"/>
      <dgm:spPr/>
      <dgm:t>
        <a:bodyPr/>
        <a:lstStyle/>
        <a:p>
          <a:endParaRPr lang="pl-PL"/>
        </a:p>
      </dgm:t>
    </dgm:pt>
    <dgm:pt modelId="{5EA1E299-5E43-4C4B-9865-52F41FACBDE2}" type="pres">
      <dgm:prSet presAssocID="{DB7AE4E0-D093-4A1D-AF60-13D1B033C3F0}" presName="node" presStyleLbl="node1" presStyleIdx="3" presStyleCnt="6">
        <dgm:presLayoutVars>
          <dgm:bulletEnabled val="1"/>
        </dgm:presLayoutVars>
      </dgm:prSet>
      <dgm:spPr/>
      <dgm:t>
        <a:bodyPr/>
        <a:lstStyle/>
        <a:p>
          <a:endParaRPr lang="pl-PL"/>
        </a:p>
      </dgm:t>
    </dgm:pt>
    <dgm:pt modelId="{0C61B94B-DA70-4953-AE16-C0236DD7981C}" type="pres">
      <dgm:prSet presAssocID="{DB7AE4E0-D093-4A1D-AF60-13D1B033C3F0}" presName="spNode" presStyleCnt="0"/>
      <dgm:spPr/>
    </dgm:pt>
    <dgm:pt modelId="{8C0107EF-6CF6-469D-9A7F-33C298118E54}" type="pres">
      <dgm:prSet presAssocID="{8B592A01-2E93-4475-B6E3-E217CA3F2F36}" presName="sibTrans" presStyleLbl="sibTrans1D1" presStyleIdx="3" presStyleCnt="6"/>
      <dgm:spPr/>
      <dgm:t>
        <a:bodyPr/>
        <a:lstStyle/>
        <a:p>
          <a:endParaRPr lang="pl-PL"/>
        </a:p>
      </dgm:t>
    </dgm:pt>
    <dgm:pt modelId="{3282807C-5AD8-453F-8478-C1B35044A816}" type="pres">
      <dgm:prSet presAssocID="{8E8BD3CB-4261-4B6C-94FD-7D374F15609A}" presName="node" presStyleLbl="node1" presStyleIdx="4" presStyleCnt="6">
        <dgm:presLayoutVars>
          <dgm:bulletEnabled val="1"/>
        </dgm:presLayoutVars>
      </dgm:prSet>
      <dgm:spPr/>
      <dgm:t>
        <a:bodyPr/>
        <a:lstStyle/>
        <a:p>
          <a:endParaRPr lang="pl-PL"/>
        </a:p>
      </dgm:t>
    </dgm:pt>
    <dgm:pt modelId="{5FB6E0D1-40D8-48DA-80EA-EA093CF162DC}" type="pres">
      <dgm:prSet presAssocID="{8E8BD3CB-4261-4B6C-94FD-7D374F15609A}" presName="spNode" presStyleCnt="0"/>
      <dgm:spPr/>
    </dgm:pt>
    <dgm:pt modelId="{788E5A9C-91AF-42C1-A43C-AB18BED8280F}" type="pres">
      <dgm:prSet presAssocID="{47B19F12-EB7E-401D-B9D4-14F79B7509FB}" presName="sibTrans" presStyleLbl="sibTrans1D1" presStyleIdx="4" presStyleCnt="6"/>
      <dgm:spPr/>
      <dgm:t>
        <a:bodyPr/>
        <a:lstStyle/>
        <a:p>
          <a:endParaRPr lang="pl-PL"/>
        </a:p>
      </dgm:t>
    </dgm:pt>
    <dgm:pt modelId="{23DDA79C-74B2-4D91-A46C-71ACA71A1B58}" type="pres">
      <dgm:prSet presAssocID="{AD69443C-5F5B-4FAC-B2C9-17A90C118896}" presName="node" presStyleLbl="node1" presStyleIdx="5" presStyleCnt="6">
        <dgm:presLayoutVars>
          <dgm:bulletEnabled val="1"/>
        </dgm:presLayoutVars>
      </dgm:prSet>
      <dgm:spPr/>
      <dgm:t>
        <a:bodyPr/>
        <a:lstStyle/>
        <a:p>
          <a:endParaRPr lang="pl-PL"/>
        </a:p>
      </dgm:t>
    </dgm:pt>
    <dgm:pt modelId="{2F6EF3C7-18EE-441D-B9BE-BCCAA6A9670F}" type="pres">
      <dgm:prSet presAssocID="{AD69443C-5F5B-4FAC-B2C9-17A90C118896}" presName="spNode" presStyleCnt="0"/>
      <dgm:spPr/>
    </dgm:pt>
    <dgm:pt modelId="{334D9AC5-A8EC-41EB-B1E8-376B3A3C97EF}" type="pres">
      <dgm:prSet presAssocID="{F3AC824F-DBDA-400A-8F69-C6FECCB00D9D}" presName="sibTrans" presStyleLbl="sibTrans1D1" presStyleIdx="5" presStyleCnt="6"/>
      <dgm:spPr/>
      <dgm:t>
        <a:bodyPr/>
        <a:lstStyle/>
        <a:p>
          <a:endParaRPr lang="pl-PL"/>
        </a:p>
      </dgm:t>
    </dgm:pt>
  </dgm:ptLst>
  <dgm:cxnLst>
    <dgm:cxn modelId="{86DBA057-18AF-4324-8404-E596448C7753}" type="presOf" srcId="{8B592A01-2E93-4475-B6E3-E217CA3F2F36}" destId="{8C0107EF-6CF6-469D-9A7F-33C298118E54}" srcOrd="0" destOrd="0" presId="urn:microsoft.com/office/officeart/2005/8/layout/cycle6"/>
    <dgm:cxn modelId="{59E25599-F460-403F-B019-3087151509D9}" srcId="{519233A8-05E2-482E-A0B8-19ED8D34CF11}" destId="{AD69443C-5F5B-4FAC-B2C9-17A90C118896}" srcOrd="5" destOrd="0" parTransId="{A6E645A8-6E57-45EE-A355-A9C0B9981F1E}" sibTransId="{F3AC824F-DBDA-400A-8F69-C6FECCB00D9D}"/>
    <dgm:cxn modelId="{61F69B3F-47DE-4B2B-86DA-F974FE899ADE}" srcId="{519233A8-05E2-482E-A0B8-19ED8D34CF11}" destId="{CB9AF88C-65FA-4B22-94D4-150913C5174E}" srcOrd="2" destOrd="0" parTransId="{36B712BD-CD7A-4DC8-A355-2EB5F48A8242}" sibTransId="{40DF1CC9-866A-4B23-B2ED-63E029B24577}"/>
    <dgm:cxn modelId="{BD0C2F90-3805-4369-B3B4-579273535E54}" type="presOf" srcId="{40DF1CC9-866A-4B23-B2ED-63E029B24577}" destId="{604AD559-0C28-468F-A0FE-87E23FD02A9C}" srcOrd="0" destOrd="0" presId="urn:microsoft.com/office/officeart/2005/8/layout/cycle6"/>
    <dgm:cxn modelId="{FC0B4E20-661D-4BEA-BF47-A14C97D44317}" type="presOf" srcId="{CB9AF88C-65FA-4B22-94D4-150913C5174E}" destId="{08D92C9A-D476-475C-B6A0-51C23E6E6D0F}" srcOrd="0" destOrd="0" presId="urn:microsoft.com/office/officeart/2005/8/layout/cycle6"/>
    <dgm:cxn modelId="{623B51A5-267F-4F25-851F-D5AB5EA16B6B}" type="presOf" srcId="{519233A8-05E2-482E-A0B8-19ED8D34CF11}" destId="{5D37CFB7-51E4-4DAC-8EB4-A9F18FD28478}" srcOrd="0" destOrd="0" presId="urn:microsoft.com/office/officeart/2005/8/layout/cycle6"/>
    <dgm:cxn modelId="{CB469368-C7A5-40E1-B773-7B2BB1B32996}" type="presOf" srcId="{BB0EAC7F-5FD1-4462-A98D-6D86295BE668}" destId="{132C7BF6-89B9-4F8F-A332-97ADA309199F}" srcOrd="0" destOrd="0" presId="urn:microsoft.com/office/officeart/2005/8/layout/cycle6"/>
    <dgm:cxn modelId="{39C79AC8-9B51-4D14-983A-9A7D578719F5}" srcId="{519233A8-05E2-482E-A0B8-19ED8D34CF11}" destId="{F16614C3-55A7-4F56-A02C-CFE8C599E801}" srcOrd="0" destOrd="0" parTransId="{1342FC75-9471-468D-B2A0-89D7712FE3FB}" sibTransId="{B70D8020-0BB8-429E-A0CC-7E39C1A0BD3B}"/>
    <dgm:cxn modelId="{374087DA-EEBD-4615-8EF2-B893AE4B0C17}" type="presOf" srcId="{1251BBC2-CA76-4803-8F05-73130298AE03}" destId="{DBCC3749-3FBB-400B-824B-4B6C61C4F139}" srcOrd="0" destOrd="0" presId="urn:microsoft.com/office/officeart/2005/8/layout/cycle6"/>
    <dgm:cxn modelId="{42BA6204-7567-4132-8C96-D88FE4C31DAA}" srcId="{519233A8-05E2-482E-A0B8-19ED8D34CF11}" destId="{DB7AE4E0-D093-4A1D-AF60-13D1B033C3F0}" srcOrd="3" destOrd="0" parTransId="{451144EC-7C57-4ACA-A95B-1C63269F34AA}" sibTransId="{8B592A01-2E93-4475-B6E3-E217CA3F2F36}"/>
    <dgm:cxn modelId="{5F722FD1-9219-45E0-909D-295CD10EEB31}" type="presOf" srcId="{AD69443C-5F5B-4FAC-B2C9-17A90C118896}" destId="{23DDA79C-74B2-4D91-A46C-71ACA71A1B58}" srcOrd="0" destOrd="0" presId="urn:microsoft.com/office/officeart/2005/8/layout/cycle6"/>
    <dgm:cxn modelId="{3CB40FD0-A2CC-4FB1-BE59-733678B0CC6B}" type="presOf" srcId="{8E8BD3CB-4261-4B6C-94FD-7D374F15609A}" destId="{3282807C-5AD8-453F-8478-C1B35044A816}" srcOrd="0" destOrd="0" presId="urn:microsoft.com/office/officeart/2005/8/layout/cycle6"/>
    <dgm:cxn modelId="{F10506E7-E04D-4563-AF13-0A7EF4E21332}" srcId="{519233A8-05E2-482E-A0B8-19ED8D34CF11}" destId="{8E8BD3CB-4261-4B6C-94FD-7D374F15609A}" srcOrd="4" destOrd="0" parTransId="{A87FA559-6012-41A6-99A8-F8A2F0015733}" sibTransId="{47B19F12-EB7E-401D-B9D4-14F79B7509FB}"/>
    <dgm:cxn modelId="{A4902C80-5F81-4CA3-BA96-F4DA5D0F371A}" type="presOf" srcId="{DB7AE4E0-D093-4A1D-AF60-13D1B033C3F0}" destId="{5EA1E299-5E43-4C4B-9865-52F41FACBDE2}" srcOrd="0" destOrd="0" presId="urn:microsoft.com/office/officeart/2005/8/layout/cycle6"/>
    <dgm:cxn modelId="{5CB4AF3A-D57B-4D61-91FA-49A45D9853A2}" type="presOf" srcId="{F16614C3-55A7-4F56-A02C-CFE8C599E801}" destId="{641E81EA-7E81-4BA2-888F-A21F18E6BF88}" srcOrd="0" destOrd="0" presId="urn:microsoft.com/office/officeart/2005/8/layout/cycle6"/>
    <dgm:cxn modelId="{4D14D6B7-5D87-4EA9-ABC6-B5420B236647}" type="presOf" srcId="{F3AC824F-DBDA-400A-8F69-C6FECCB00D9D}" destId="{334D9AC5-A8EC-41EB-B1E8-376B3A3C97EF}" srcOrd="0" destOrd="0" presId="urn:microsoft.com/office/officeart/2005/8/layout/cycle6"/>
    <dgm:cxn modelId="{C983DDBE-C192-4920-95D8-D1D086EB21E9}" type="presOf" srcId="{B70D8020-0BB8-429E-A0CC-7E39C1A0BD3B}" destId="{E923DF4F-0F0A-4210-A76E-B1828D59DA7A}" srcOrd="0" destOrd="0" presId="urn:microsoft.com/office/officeart/2005/8/layout/cycle6"/>
    <dgm:cxn modelId="{18FDFDF4-CEF6-4122-AF1E-58BA7E1DBE71}" type="presOf" srcId="{47B19F12-EB7E-401D-B9D4-14F79B7509FB}" destId="{788E5A9C-91AF-42C1-A43C-AB18BED8280F}" srcOrd="0" destOrd="0" presId="urn:microsoft.com/office/officeart/2005/8/layout/cycle6"/>
    <dgm:cxn modelId="{1FD71DB0-23E2-48E5-8E7B-F81D20A92046}" srcId="{519233A8-05E2-482E-A0B8-19ED8D34CF11}" destId="{1251BBC2-CA76-4803-8F05-73130298AE03}" srcOrd="1" destOrd="0" parTransId="{B8A31577-55C5-4F60-8118-81607C71769E}" sibTransId="{BB0EAC7F-5FD1-4462-A98D-6D86295BE668}"/>
    <dgm:cxn modelId="{D8F6B1D1-9695-4534-8FA9-261E2D80D192}" type="presParOf" srcId="{5D37CFB7-51E4-4DAC-8EB4-A9F18FD28478}" destId="{641E81EA-7E81-4BA2-888F-A21F18E6BF88}" srcOrd="0" destOrd="0" presId="urn:microsoft.com/office/officeart/2005/8/layout/cycle6"/>
    <dgm:cxn modelId="{971B411B-502E-458C-9C54-2AAAF2D38774}" type="presParOf" srcId="{5D37CFB7-51E4-4DAC-8EB4-A9F18FD28478}" destId="{E4844E1D-A0E0-4E77-B26D-1485363FED46}" srcOrd="1" destOrd="0" presId="urn:microsoft.com/office/officeart/2005/8/layout/cycle6"/>
    <dgm:cxn modelId="{FF7E7717-8775-4177-B61D-82EAA69DFAE0}" type="presParOf" srcId="{5D37CFB7-51E4-4DAC-8EB4-A9F18FD28478}" destId="{E923DF4F-0F0A-4210-A76E-B1828D59DA7A}" srcOrd="2" destOrd="0" presId="urn:microsoft.com/office/officeart/2005/8/layout/cycle6"/>
    <dgm:cxn modelId="{0084F9DC-9B52-424A-B862-111B6923467E}" type="presParOf" srcId="{5D37CFB7-51E4-4DAC-8EB4-A9F18FD28478}" destId="{DBCC3749-3FBB-400B-824B-4B6C61C4F139}" srcOrd="3" destOrd="0" presId="urn:microsoft.com/office/officeart/2005/8/layout/cycle6"/>
    <dgm:cxn modelId="{995B8703-431A-48F5-9E1B-F34AFE1CC8A8}" type="presParOf" srcId="{5D37CFB7-51E4-4DAC-8EB4-A9F18FD28478}" destId="{95A521E3-7526-46EE-A3DA-EA3A1C88B75F}" srcOrd="4" destOrd="0" presId="urn:microsoft.com/office/officeart/2005/8/layout/cycle6"/>
    <dgm:cxn modelId="{DC465CB1-31B3-42E8-84AD-AF141EDF612B}" type="presParOf" srcId="{5D37CFB7-51E4-4DAC-8EB4-A9F18FD28478}" destId="{132C7BF6-89B9-4F8F-A332-97ADA309199F}" srcOrd="5" destOrd="0" presId="urn:microsoft.com/office/officeart/2005/8/layout/cycle6"/>
    <dgm:cxn modelId="{DDC2F9B6-2E01-4CFB-B22F-276D9619D75C}" type="presParOf" srcId="{5D37CFB7-51E4-4DAC-8EB4-A9F18FD28478}" destId="{08D92C9A-D476-475C-B6A0-51C23E6E6D0F}" srcOrd="6" destOrd="0" presId="urn:microsoft.com/office/officeart/2005/8/layout/cycle6"/>
    <dgm:cxn modelId="{C967EFC0-BFD1-4575-9798-373C3219D091}" type="presParOf" srcId="{5D37CFB7-51E4-4DAC-8EB4-A9F18FD28478}" destId="{3E81B3B0-EB6C-4C3E-A66C-550B229B054C}" srcOrd="7" destOrd="0" presId="urn:microsoft.com/office/officeart/2005/8/layout/cycle6"/>
    <dgm:cxn modelId="{7CE43A1C-6464-408C-A098-B4B4B94CC951}" type="presParOf" srcId="{5D37CFB7-51E4-4DAC-8EB4-A9F18FD28478}" destId="{604AD559-0C28-468F-A0FE-87E23FD02A9C}" srcOrd="8" destOrd="0" presId="urn:microsoft.com/office/officeart/2005/8/layout/cycle6"/>
    <dgm:cxn modelId="{76716CB4-CB3E-4EB8-894C-097A31C290A3}" type="presParOf" srcId="{5D37CFB7-51E4-4DAC-8EB4-A9F18FD28478}" destId="{5EA1E299-5E43-4C4B-9865-52F41FACBDE2}" srcOrd="9" destOrd="0" presId="urn:microsoft.com/office/officeart/2005/8/layout/cycle6"/>
    <dgm:cxn modelId="{0CD95758-E632-49F2-878A-FA62083B425E}" type="presParOf" srcId="{5D37CFB7-51E4-4DAC-8EB4-A9F18FD28478}" destId="{0C61B94B-DA70-4953-AE16-C0236DD7981C}" srcOrd="10" destOrd="0" presId="urn:microsoft.com/office/officeart/2005/8/layout/cycle6"/>
    <dgm:cxn modelId="{C8EBD9AF-1BC5-4E5D-9984-86BCC8DA6EF0}" type="presParOf" srcId="{5D37CFB7-51E4-4DAC-8EB4-A9F18FD28478}" destId="{8C0107EF-6CF6-469D-9A7F-33C298118E54}" srcOrd="11" destOrd="0" presId="urn:microsoft.com/office/officeart/2005/8/layout/cycle6"/>
    <dgm:cxn modelId="{F87DC47F-2227-4F63-9BFE-1C5B45AF0C7B}" type="presParOf" srcId="{5D37CFB7-51E4-4DAC-8EB4-A9F18FD28478}" destId="{3282807C-5AD8-453F-8478-C1B35044A816}" srcOrd="12" destOrd="0" presId="urn:microsoft.com/office/officeart/2005/8/layout/cycle6"/>
    <dgm:cxn modelId="{4587F3DC-D40C-491C-92E0-71D215792803}" type="presParOf" srcId="{5D37CFB7-51E4-4DAC-8EB4-A9F18FD28478}" destId="{5FB6E0D1-40D8-48DA-80EA-EA093CF162DC}" srcOrd="13" destOrd="0" presId="urn:microsoft.com/office/officeart/2005/8/layout/cycle6"/>
    <dgm:cxn modelId="{018318FD-143E-47BE-BBFD-1EE40F4CC345}" type="presParOf" srcId="{5D37CFB7-51E4-4DAC-8EB4-A9F18FD28478}" destId="{788E5A9C-91AF-42C1-A43C-AB18BED8280F}" srcOrd="14" destOrd="0" presId="urn:microsoft.com/office/officeart/2005/8/layout/cycle6"/>
    <dgm:cxn modelId="{C7DB9530-31AC-4A23-97BD-97C69651C9C7}" type="presParOf" srcId="{5D37CFB7-51E4-4DAC-8EB4-A9F18FD28478}" destId="{23DDA79C-74B2-4D91-A46C-71ACA71A1B58}" srcOrd="15" destOrd="0" presId="urn:microsoft.com/office/officeart/2005/8/layout/cycle6"/>
    <dgm:cxn modelId="{A08617C0-D744-4E72-8259-13366F4E2889}" type="presParOf" srcId="{5D37CFB7-51E4-4DAC-8EB4-A9F18FD28478}" destId="{2F6EF3C7-18EE-441D-B9BE-BCCAA6A9670F}" srcOrd="16" destOrd="0" presId="urn:microsoft.com/office/officeart/2005/8/layout/cycle6"/>
    <dgm:cxn modelId="{0B640E89-B6A0-4852-9484-2DC1F7C4015F}" type="presParOf" srcId="{5D37CFB7-51E4-4DAC-8EB4-A9F18FD28478}" destId="{334D9AC5-A8EC-41EB-B1E8-376B3A3C97EF}"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9233A8-05E2-482E-A0B8-19ED8D34CF11}" type="doc">
      <dgm:prSet loTypeId="urn:microsoft.com/office/officeart/2005/8/layout/cycle6" loCatId="cycle" qsTypeId="urn:microsoft.com/office/officeart/2005/8/quickstyle/simple1" qsCatId="simple" csTypeId="urn:microsoft.com/office/officeart/2005/8/colors/accent2_3" csCatId="accent2" phldr="1"/>
      <dgm:spPr/>
      <dgm:t>
        <a:bodyPr/>
        <a:lstStyle/>
        <a:p>
          <a:endParaRPr lang="pl-PL"/>
        </a:p>
      </dgm:t>
    </dgm:pt>
    <dgm:pt modelId="{F16614C3-55A7-4F56-A02C-CFE8C599E801}">
      <dgm:prSet phldrT="[Tekst]" custT="1"/>
      <dgm:spPr/>
      <dgm:t>
        <a:bodyPr/>
        <a:lstStyle/>
        <a:p>
          <a:r>
            <a:rPr lang="pl-PL" sz="2000" dirty="0"/>
            <a:t>Rodzina</a:t>
          </a:r>
        </a:p>
      </dgm:t>
    </dgm:pt>
    <dgm:pt modelId="{1342FC75-9471-468D-B2A0-89D7712FE3FB}" type="parTrans" cxnId="{39C79AC8-9B51-4D14-983A-9A7D578719F5}">
      <dgm:prSet/>
      <dgm:spPr/>
      <dgm:t>
        <a:bodyPr/>
        <a:lstStyle/>
        <a:p>
          <a:endParaRPr lang="pl-PL" sz="3200"/>
        </a:p>
      </dgm:t>
    </dgm:pt>
    <dgm:pt modelId="{B70D8020-0BB8-429E-A0CC-7E39C1A0BD3B}" type="sibTrans" cxnId="{39C79AC8-9B51-4D14-983A-9A7D578719F5}">
      <dgm:prSet/>
      <dgm:spPr/>
      <dgm:t>
        <a:bodyPr/>
        <a:lstStyle/>
        <a:p>
          <a:endParaRPr lang="pl-PL" sz="3200"/>
        </a:p>
      </dgm:t>
    </dgm:pt>
    <dgm:pt modelId="{1251BBC2-CA76-4803-8F05-73130298AE03}">
      <dgm:prSet phldrT="[Tekst]" custT="1"/>
      <dgm:spPr/>
      <dgm:t>
        <a:bodyPr/>
        <a:lstStyle/>
        <a:p>
          <a:r>
            <a:rPr lang="pl-PL" sz="2000" dirty="0"/>
            <a:t>Rówieśnicy</a:t>
          </a:r>
        </a:p>
      </dgm:t>
    </dgm:pt>
    <dgm:pt modelId="{B8A31577-55C5-4F60-8118-81607C71769E}" type="parTrans" cxnId="{1FD71DB0-23E2-48E5-8E7B-F81D20A92046}">
      <dgm:prSet/>
      <dgm:spPr/>
      <dgm:t>
        <a:bodyPr/>
        <a:lstStyle/>
        <a:p>
          <a:endParaRPr lang="pl-PL" sz="3200"/>
        </a:p>
      </dgm:t>
    </dgm:pt>
    <dgm:pt modelId="{BB0EAC7F-5FD1-4462-A98D-6D86295BE668}" type="sibTrans" cxnId="{1FD71DB0-23E2-48E5-8E7B-F81D20A92046}">
      <dgm:prSet/>
      <dgm:spPr/>
      <dgm:t>
        <a:bodyPr/>
        <a:lstStyle/>
        <a:p>
          <a:endParaRPr lang="pl-PL" sz="3200"/>
        </a:p>
      </dgm:t>
    </dgm:pt>
    <dgm:pt modelId="{CB9AF88C-65FA-4B22-94D4-150913C5174E}">
      <dgm:prSet phldrT="[Tekst]" custT="1"/>
      <dgm:spPr/>
      <dgm:t>
        <a:bodyPr/>
        <a:lstStyle/>
        <a:p>
          <a:r>
            <a:rPr lang="pl-PL" sz="2000" dirty="0"/>
            <a:t>Szkoła</a:t>
          </a:r>
        </a:p>
      </dgm:t>
    </dgm:pt>
    <dgm:pt modelId="{36B712BD-CD7A-4DC8-A355-2EB5F48A8242}" type="parTrans" cxnId="{61F69B3F-47DE-4B2B-86DA-F974FE899ADE}">
      <dgm:prSet/>
      <dgm:spPr/>
      <dgm:t>
        <a:bodyPr/>
        <a:lstStyle/>
        <a:p>
          <a:endParaRPr lang="pl-PL" sz="3200"/>
        </a:p>
      </dgm:t>
    </dgm:pt>
    <dgm:pt modelId="{40DF1CC9-866A-4B23-B2ED-63E029B24577}" type="sibTrans" cxnId="{61F69B3F-47DE-4B2B-86DA-F974FE899ADE}">
      <dgm:prSet/>
      <dgm:spPr/>
      <dgm:t>
        <a:bodyPr/>
        <a:lstStyle/>
        <a:p>
          <a:endParaRPr lang="pl-PL" sz="3200"/>
        </a:p>
      </dgm:t>
    </dgm:pt>
    <dgm:pt modelId="{DB7AE4E0-D093-4A1D-AF60-13D1B033C3F0}">
      <dgm:prSet phldrT="[Tekst]" custT="1"/>
      <dgm:spPr/>
      <dgm:t>
        <a:bodyPr/>
        <a:lstStyle/>
        <a:p>
          <a:r>
            <a:rPr lang="pl-PL" sz="2000" dirty="0"/>
            <a:t>Hobby</a:t>
          </a:r>
        </a:p>
      </dgm:t>
    </dgm:pt>
    <dgm:pt modelId="{451144EC-7C57-4ACA-A95B-1C63269F34AA}" type="parTrans" cxnId="{42BA6204-7567-4132-8C96-D88FE4C31DAA}">
      <dgm:prSet/>
      <dgm:spPr/>
      <dgm:t>
        <a:bodyPr/>
        <a:lstStyle/>
        <a:p>
          <a:endParaRPr lang="pl-PL" sz="3200"/>
        </a:p>
      </dgm:t>
    </dgm:pt>
    <dgm:pt modelId="{8B592A01-2E93-4475-B6E3-E217CA3F2F36}" type="sibTrans" cxnId="{42BA6204-7567-4132-8C96-D88FE4C31DAA}">
      <dgm:prSet/>
      <dgm:spPr/>
      <dgm:t>
        <a:bodyPr/>
        <a:lstStyle/>
        <a:p>
          <a:endParaRPr lang="pl-PL" sz="3200"/>
        </a:p>
      </dgm:t>
    </dgm:pt>
    <dgm:pt modelId="{8E8BD3CB-4261-4B6C-94FD-7D374F15609A}">
      <dgm:prSet phldrT="[Tekst]" custT="1"/>
      <dgm:spPr/>
      <dgm:t>
        <a:bodyPr/>
        <a:lstStyle/>
        <a:p>
          <a:r>
            <a:rPr lang="pl-PL" sz="2000" dirty="0"/>
            <a:t>Mentor</a:t>
          </a:r>
        </a:p>
      </dgm:t>
    </dgm:pt>
    <dgm:pt modelId="{A87FA559-6012-41A6-99A8-F8A2F0015733}" type="parTrans" cxnId="{F10506E7-E04D-4563-AF13-0A7EF4E21332}">
      <dgm:prSet/>
      <dgm:spPr/>
      <dgm:t>
        <a:bodyPr/>
        <a:lstStyle/>
        <a:p>
          <a:endParaRPr lang="pl-PL" sz="3200"/>
        </a:p>
      </dgm:t>
    </dgm:pt>
    <dgm:pt modelId="{47B19F12-EB7E-401D-B9D4-14F79B7509FB}" type="sibTrans" cxnId="{F10506E7-E04D-4563-AF13-0A7EF4E21332}">
      <dgm:prSet/>
      <dgm:spPr/>
      <dgm:t>
        <a:bodyPr/>
        <a:lstStyle/>
        <a:p>
          <a:endParaRPr lang="pl-PL" sz="3200"/>
        </a:p>
      </dgm:t>
    </dgm:pt>
    <dgm:pt modelId="{AD69443C-5F5B-4FAC-B2C9-17A90C118896}">
      <dgm:prSet phldrT="[Tekst]" custT="1"/>
      <dgm:spPr/>
      <dgm:t>
        <a:bodyPr/>
        <a:lstStyle/>
        <a:p>
          <a:r>
            <a:rPr lang="pl-PL" sz="2000" dirty="0" err="1"/>
            <a:t>Indyw</a:t>
          </a:r>
          <a:r>
            <a:rPr lang="pl-PL" sz="2000" dirty="0"/>
            <a:t>.</a:t>
          </a:r>
        </a:p>
      </dgm:t>
    </dgm:pt>
    <dgm:pt modelId="{A6E645A8-6E57-45EE-A355-A9C0B9981F1E}" type="parTrans" cxnId="{59E25599-F460-403F-B019-3087151509D9}">
      <dgm:prSet/>
      <dgm:spPr/>
      <dgm:t>
        <a:bodyPr/>
        <a:lstStyle/>
        <a:p>
          <a:endParaRPr lang="pl-PL" sz="3200"/>
        </a:p>
      </dgm:t>
    </dgm:pt>
    <dgm:pt modelId="{F3AC824F-DBDA-400A-8F69-C6FECCB00D9D}" type="sibTrans" cxnId="{59E25599-F460-403F-B019-3087151509D9}">
      <dgm:prSet/>
      <dgm:spPr/>
      <dgm:t>
        <a:bodyPr/>
        <a:lstStyle/>
        <a:p>
          <a:endParaRPr lang="pl-PL" sz="3200"/>
        </a:p>
      </dgm:t>
    </dgm:pt>
    <dgm:pt modelId="{5D37CFB7-51E4-4DAC-8EB4-A9F18FD28478}" type="pres">
      <dgm:prSet presAssocID="{519233A8-05E2-482E-A0B8-19ED8D34CF11}" presName="cycle" presStyleCnt="0">
        <dgm:presLayoutVars>
          <dgm:dir/>
          <dgm:resizeHandles val="exact"/>
        </dgm:presLayoutVars>
      </dgm:prSet>
      <dgm:spPr/>
      <dgm:t>
        <a:bodyPr/>
        <a:lstStyle/>
        <a:p>
          <a:endParaRPr lang="pl-PL"/>
        </a:p>
      </dgm:t>
    </dgm:pt>
    <dgm:pt modelId="{641E81EA-7E81-4BA2-888F-A21F18E6BF88}" type="pres">
      <dgm:prSet presAssocID="{F16614C3-55A7-4F56-A02C-CFE8C599E801}" presName="node" presStyleLbl="node1" presStyleIdx="0" presStyleCnt="6">
        <dgm:presLayoutVars>
          <dgm:bulletEnabled val="1"/>
        </dgm:presLayoutVars>
      </dgm:prSet>
      <dgm:spPr/>
      <dgm:t>
        <a:bodyPr/>
        <a:lstStyle/>
        <a:p>
          <a:endParaRPr lang="pl-PL"/>
        </a:p>
      </dgm:t>
    </dgm:pt>
    <dgm:pt modelId="{E4844E1D-A0E0-4E77-B26D-1485363FED46}" type="pres">
      <dgm:prSet presAssocID="{F16614C3-55A7-4F56-A02C-CFE8C599E801}" presName="spNode" presStyleCnt="0"/>
      <dgm:spPr/>
    </dgm:pt>
    <dgm:pt modelId="{E923DF4F-0F0A-4210-A76E-B1828D59DA7A}" type="pres">
      <dgm:prSet presAssocID="{B70D8020-0BB8-429E-A0CC-7E39C1A0BD3B}" presName="sibTrans" presStyleLbl="sibTrans1D1" presStyleIdx="0" presStyleCnt="6"/>
      <dgm:spPr/>
      <dgm:t>
        <a:bodyPr/>
        <a:lstStyle/>
        <a:p>
          <a:endParaRPr lang="pl-PL"/>
        </a:p>
      </dgm:t>
    </dgm:pt>
    <dgm:pt modelId="{DBCC3749-3FBB-400B-824B-4B6C61C4F139}" type="pres">
      <dgm:prSet presAssocID="{1251BBC2-CA76-4803-8F05-73130298AE03}" presName="node" presStyleLbl="node1" presStyleIdx="1" presStyleCnt="6" custScaleX="117255" custScaleY="96981">
        <dgm:presLayoutVars>
          <dgm:bulletEnabled val="1"/>
        </dgm:presLayoutVars>
      </dgm:prSet>
      <dgm:spPr/>
      <dgm:t>
        <a:bodyPr/>
        <a:lstStyle/>
        <a:p>
          <a:endParaRPr lang="pl-PL"/>
        </a:p>
      </dgm:t>
    </dgm:pt>
    <dgm:pt modelId="{95A521E3-7526-46EE-A3DA-EA3A1C88B75F}" type="pres">
      <dgm:prSet presAssocID="{1251BBC2-CA76-4803-8F05-73130298AE03}" presName="spNode" presStyleCnt="0"/>
      <dgm:spPr/>
    </dgm:pt>
    <dgm:pt modelId="{132C7BF6-89B9-4F8F-A332-97ADA309199F}" type="pres">
      <dgm:prSet presAssocID="{BB0EAC7F-5FD1-4462-A98D-6D86295BE668}" presName="sibTrans" presStyleLbl="sibTrans1D1" presStyleIdx="1" presStyleCnt="6"/>
      <dgm:spPr/>
      <dgm:t>
        <a:bodyPr/>
        <a:lstStyle/>
        <a:p>
          <a:endParaRPr lang="pl-PL"/>
        </a:p>
      </dgm:t>
    </dgm:pt>
    <dgm:pt modelId="{08D92C9A-D476-475C-B6A0-51C23E6E6D0F}" type="pres">
      <dgm:prSet presAssocID="{CB9AF88C-65FA-4B22-94D4-150913C5174E}" presName="node" presStyleLbl="node1" presStyleIdx="2" presStyleCnt="6">
        <dgm:presLayoutVars>
          <dgm:bulletEnabled val="1"/>
        </dgm:presLayoutVars>
      </dgm:prSet>
      <dgm:spPr/>
      <dgm:t>
        <a:bodyPr/>
        <a:lstStyle/>
        <a:p>
          <a:endParaRPr lang="pl-PL"/>
        </a:p>
      </dgm:t>
    </dgm:pt>
    <dgm:pt modelId="{3E81B3B0-EB6C-4C3E-A66C-550B229B054C}" type="pres">
      <dgm:prSet presAssocID="{CB9AF88C-65FA-4B22-94D4-150913C5174E}" presName="spNode" presStyleCnt="0"/>
      <dgm:spPr/>
    </dgm:pt>
    <dgm:pt modelId="{604AD559-0C28-468F-A0FE-87E23FD02A9C}" type="pres">
      <dgm:prSet presAssocID="{40DF1CC9-866A-4B23-B2ED-63E029B24577}" presName="sibTrans" presStyleLbl="sibTrans1D1" presStyleIdx="2" presStyleCnt="6"/>
      <dgm:spPr/>
      <dgm:t>
        <a:bodyPr/>
        <a:lstStyle/>
        <a:p>
          <a:endParaRPr lang="pl-PL"/>
        </a:p>
      </dgm:t>
    </dgm:pt>
    <dgm:pt modelId="{5EA1E299-5E43-4C4B-9865-52F41FACBDE2}" type="pres">
      <dgm:prSet presAssocID="{DB7AE4E0-D093-4A1D-AF60-13D1B033C3F0}" presName="node" presStyleLbl="node1" presStyleIdx="3" presStyleCnt="6">
        <dgm:presLayoutVars>
          <dgm:bulletEnabled val="1"/>
        </dgm:presLayoutVars>
      </dgm:prSet>
      <dgm:spPr/>
      <dgm:t>
        <a:bodyPr/>
        <a:lstStyle/>
        <a:p>
          <a:endParaRPr lang="pl-PL"/>
        </a:p>
      </dgm:t>
    </dgm:pt>
    <dgm:pt modelId="{0C61B94B-DA70-4953-AE16-C0236DD7981C}" type="pres">
      <dgm:prSet presAssocID="{DB7AE4E0-D093-4A1D-AF60-13D1B033C3F0}" presName="spNode" presStyleCnt="0"/>
      <dgm:spPr/>
    </dgm:pt>
    <dgm:pt modelId="{8C0107EF-6CF6-469D-9A7F-33C298118E54}" type="pres">
      <dgm:prSet presAssocID="{8B592A01-2E93-4475-B6E3-E217CA3F2F36}" presName="sibTrans" presStyleLbl="sibTrans1D1" presStyleIdx="3" presStyleCnt="6"/>
      <dgm:spPr/>
      <dgm:t>
        <a:bodyPr/>
        <a:lstStyle/>
        <a:p>
          <a:endParaRPr lang="pl-PL"/>
        </a:p>
      </dgm:t>
    </dgm:pt>
    <dgm:pt modelId="{3282807C-5AD8-453F-8478-C1B35044A816}" type="pres">
      <dgm:prSet presAssocID="{8E8BD3CB-4261-4B6C-94FD-7D374F15609A}" presName="node" presStyleLbl="node1" presStyleIdx="4" presStyleCnt="6">
        <dgm:presLayoutVars>
          <dgm:bulletEnabled val="1"/>
        </dgm:presLayoutVars>
      </dgm:prSet>
      <dgm:spPr/>
      <dgm:t>
        <a:bodyPr/>
        <a:lstStyle/>
        <a:p>
          <a:endParaRPr lang="pl-PL"/>
        </a:p>
      </dgm:t>
    </dgm:pt>
    <dgm:pt modelId="{5FB6E0D1-40D8-48DA-80EA-EA093CF162DC}" type="pres">
      <dgm:prSet presAssocID="{8E8BD3CB-4261-4B6C-94FD-7D374F15609A}" presName="spNode" presStyleCnt="0"/>
      <dgm:spPr/>
    </dgm:pt>
    <dgm:pt modelId="{788E5A9C-91AF-42C1-A43C-AB18BED8280F}" type="pres">
      <dgm:prSet presAssocID="{47B19F12-EB7E-401D-B9D4-14F79B7509FB}" presName="sibTrans" presStyleLbl="sibTrans1D1" presStyleIdx="4" presStyleCnt="6"/>
      <dgm:spPr/>
      <dgm:t>
        <a:bodyPr/>
        <a:lstStyle/>
        <a:p>
          <a:endParaRPr lang="pl-PL"/>
        </a:p>
      </dgm:t>
    </dgm:pt>
    <dgm:pt modelId="{23DDA79C-74B2-4D91-A46C-71ACA71A1B58}" type="pres">
      <dgm:prSet presAssocID="{AD69443C-5F5B-4FAC-B2C9-17A90C118896}" presName="node" presStyleLbl="node1" presStyleIdx="5" presStyleCnt="6">
        <dgm:presLayoutVars>
          <dgm:bulletEnabled val="1"/>
        </dgm:presLayoutVars>
      </dgm:prSet>
      <dgm:spPr/>
      <dgm:t>
        <a:bodyPr/>
        <a:lstStyle/>
        <a:p>
          <a:endParaRPr lang="pl-PL"/>
        </a:p>
      </dgm:t>
    </dgm:pt>
    <dgm:pt modelId="{2F6EF3C7-18EE-441D-B9BE-BCCAA6A9670F}" type="pres">
      <dgm:prSet presAssocID="{AD69443C-5F5B-4FAC-B2C9-17A90C118896}" presName="spNode" presStyleCnt="0"/>
      <dgm:spPr/>
    </dgm:pt>
    <dgm:pt modelId="{334D9AC5-A8EC-41EB-B1E8-376B3A3C97EF}" type="pres">
      <dgm:prSet presAssocID="{F3AC824F-DBDA-400A-8F69-C6FECCB00D9D}" presName="sibTrans" presStyleLbl="sibTrans1D1" presStyleIdx="5" presStyleCnt="6"/>
      <dgm:spPr/>
      <dgm:t>
        <a:bodyPr/>
        <a:lstStyle/>
        <a:p>
          <a:endParaRPr lang="pl-PL"/>
        </a:p>
      </dgm:t>
    </dgm:pt>
  </dgm:ptLst>
  <dgm:cxnLst>
    <dgm:cxn modelId="{59E25599-F460-403F-B019-3087151509D9}" srcId="{519233A8-05E2-482E-A0B8-19ED8D34CF11}" destId="{AD69443C-5F5B-4FAC-B2C9-17A90C118896}" srcOrd="5" destOrd="0" parTransId="{A6E645A8-6E57-45EE-A355-A9C0B9981F1E}" sibTransId="{F3AC824F-DBDA-400A-8F69-C6FECCB00D9D}"/>
    <dgm:cxn modelId="{61F69B3F-47DE-4B2B-86DA-F974FE899ADE}" srcId="{519233A8-05E2-482E-A0B8-19ED8D34CF11}" destId="{CB9AF88C-65FA-4B22-94D4-150913C5174E}" srcOrd="2" destOrd="0" parTransId="{36B712BD-CD7A-4DC8-A355-2EB5F48A8242}" sibTransId="{40DF1CC9-866A-4B23-B2ED-63E029B24577}"/>
    <dgm:cxn modelId="{3CF302FA-6414-4830-BECD-67C5E532E47A}" type="presOf" srcId="{BB0EAC7F-5FD1-4462-A98D-6D86295BE668}" destId="{132C7BF6-89B9-4F8F-A332-97ADA309199F}" srcOrd="0" destOrd="0" presId="urn:microsoft.com/office/officeart/2005/8/layout/cycle6"/>
    <dgm:cxn modelId="{7D035765-F540-494F-BACF-064F833F864B}" type="presOf" srcId="{CB9AF88C-65FA-4B22-94D4-150913C5174E}" destId="{08D92C9A-D476-475C-B6A0-51C23E6E6D0F}" srcOrd="0" destOrd="0" presId="urn:microsoft.com/office/officeart/2005/8/layout/cycle6"/>
    <dgm:cxn modelId="{39C79AC8-9B51-4D14-983A-9A7D578719F5}" srcId="{519233A8-05E2-482E-A0B8-19ED8D34CF11}" destId="{F16614C3-55A7-4F56-A02C-CFE8C599E801}" srcOrd="0" destOrd="0" parTransId="{1342FC75-9471-468D-B2A0-89D7712FE3FB}" sibTransId="{B70D8020-0BB8-429E-A0CC-7E39C1A0BD3B}"/>
    <dgm:cxn modelId="{99298E9D-50A7-4004-8A48-55E3228E80CF}" type="presOf" srcId="{DB7AE4E0-D093-4A1D-AF60-13D1B033C3F0}" destId="{5EA1E299-5E43-4C4B-9865-52F41FACBDE2}" srcOrd="0" destOrd="0" presId="urn:microsoft.com/office/officeart/2005/8/layout/cycle6"/>
    <dgm:cxn modelId="{5A9E36AB-CC55-4DD5-B892-383B204BBFC6}" type="presOf" srcId="{8B592A01-2E93-4475-B6E3-E217CA3F2F36}" destId="{8C0107EF-6CF6-469D-9A7F-33C298118E54}" srcOrd="0" destOrd="0" presId="urn:microsoft.com/office/officeart/2005/8/layout/cycle6"/>
    <dgm:cxn modelId="{0E02C95F-69DA-4BF8-BC5B-4986D4C32CE2}" type="presOf" srcId="{B70D8020-0BB8-429E-A0CC-7E39C1A0BD3B}" destId="{E923DF4F-0F0A-4210-A76E-B1828D59DA7A}" srcOrd="0" destOrd="0" presId="urn:microsoft.com/office/officeart/2005/8/layout/cycle6"/>
    <dgm:cxn modelId="{DD06B413-AD59-4311-8E5A-83BB62E3F0AA}" type="presOf" srcId="{1251BBC2-CA76-4803-8F05-73130298AE03}" destId="{DBCC3749-3FBB-400B-824B-4B6C61C4F139}" srcOrd="0" destOrd="0" presId="urn:microsoft.com/office/officeart/2005/8/layout/cycle6"/>
    <dgm:cxn modelId="{E1182755-BE7D-41C2-A769-B4B5A2CC23F4}" type="presOf" srcId="{40DF1CC9-866A-4B23-B2ED-63E029B24577}" destId="{604AD559-0C28-468F-A0FE-87E23FD02A9C}" srcOrd="0" destOrd="0" presId="urn:microsoft.com/office/officeart/2005/8/layout/cycle6"/>
    <dgm:cxn modelId="{42BA6204-7567-4132-8C96-D88FE4C31DAA}" srcId="{519233A8-05E2-482E-A0B8-19ED8D34CF11}" destId="{DB7AE4E0-D093-4A1D-AF60-13D1B033C3F0}" srcOrd="3" destOrd="0" parTransId="{451144EC-7C57-4ACA-A95B-1C63269F34AA}" sibTransId="{8B592A01-2E93-4475-B6E3-E217CA3F2F36}"/>
    <dgm:cxn modelId="{76ADFDE2-D72A-4B2D-800C-40DC041A973C}" type="presOf" srcId="{519233A8-05E2-482E-A0B8-19ED8D34CF11}" destId="{5D37CFB7-51E4-4DAC-8EB4-A9F18FD28478}" srcOrd="0" destOrd="0" presId="urn:microsoft.com/office/officeart/2005/8/layout/cycle6"/>
    <dgm:cxn modelId="{F10506E7-E04D-4563-AF13-0A7EF4E21332}" srcId="{519233A8-05E2-482E-A0B8-19ED8D34CF11}" destId="{8E8BD3CB-4261-4B6C-94FD-7D374F15609A}" srcOrd="4" destOrd="0" parTransId="{A87FA559-6012-41A6-99A8-F8A2F0015733}" sibTransId="{47B19F12-EB7E-401D-B9D4-14F79B7509FB}"/>
    <dgm:cxn modelId="{12E8429A-E77C-4F29-B23E-D4BED0F4B3B7}" type="presOf" srcId="{AD69443C-5F5B-4FAC-B2C9-17A90C118896}" destId="{23DDA79C-74B2-4D91-A46C-71ACA71A1B58}" srcOrd="0" destOrd="0" presId="urn:microsoft.com/office/officeart/2005/8/layout/cycle6"/>
    <dgm:cxn modelId="{ECBC2883-704C-49BE-A08E-338934285721}" type="presOf" srcId="{F3AC824F-DBDA-400A-8F69-C6FECCB00D9D}" destId="{334D9AC5-A8EC-41EB-B1E8-376B3A3C97EF}" srcOrd="0" destOrd="0" presId="urn:microsoft.com/office/officeart/2005/8/layout/cycle6"/>
    <dgm:cxn modelId="{CDD93765-1B93-4B75-B836-CE5AD3ED1982}" type="presOf" srcId="{F16614C3-55A7-4F56-A02C-CFE8C599E801}" destId="{641E81EA-7E81-4BA2-888F-A21F18E6BF88}" srcOrd="0" destOrd="0" presId="urn:microsoft.com/office/officeart/2005/8/layout/cycle6"/>
    <dgm:cxn modelId="{A04639FA-0C64-4BF4-BC0B-B24B2558BE02}" type="presOf" srcId="{8E8BD3CB-4261-4B6C-94FD-7D374F15609A}" destId="{3282807C-5AD8-453F-8478-C1B35044A816}" srcOrd="0" destOrd="0" presId="urn:microsoft.com/office/officeart/2005/8/layout/cycle6"/>
    <dgm:cxn modelId="{F9ED35F5-9308-4E3C-B2BF-02B9EE0A602D}" type="presOf" srcId="{47B19F12-EB7E-401D-B9D4-14F79B7509FB}" destId="{788E5A9C-91AF-42C1-A43C-AB18BED8280F}" srcOrd="0" destOrd="0" presId="urn:microsoft.com/office/officeart/2005/8/layout/cycle6"/>
    <dgm:cxn modelId="{1FD71DB0-23E2-48E5-8E7B-F81D20A92046}" srcId="{519233A8-05E2-482E-A0B8-19ED8D34CF11}" destId="{1251BBC2-CA76-4803-8F05-73130298AE03}" srcOrd="1" destOrd="0" parTransId="{B8A31577-55C5-4F60-8118-81607C71769E}" sibTransId="{BB0EAC7F-5FD1-4462-A98D-6D86295BE668}"/>
    <dgm:cxn modelId="{B8D38258-E170-4496-9C38-FE9CBCAC7CF1}" type="presParOf" srcId="{5D37CFB7-51E4-4DAC-8EB4-A9F18FD28478}" destId="{641E81EA-7E81-4BA2-888F-A21F18E6BF88}" srcOrd="0" destOrd="0" presId="urn:microsoft.com/office/officeart/2005/8/layout/cycle6"/>
    <dgm:cxn modelId="{88B3639C-A8DC-40E5-A169-19A0FA0442AE}" type="presParOf" srcId="{5D37CFB7-51E4-4DAC-8EB4-A9F18FD28478}" destId="{E4844E1D-A0E0-4E77-B26D-1485363FED46}" srcOrd="1" destOrd="0" presId="urn:microsoft.com/office/officeart/2005/8/layout/cycle6"/>
    <dgm:cxn modelId="{B1EC005D-3337-4DDB-B081-F7B2FEB82453}" type="presParOf" srcId="{5D37CFB7-51E4-4DAC-8EB4-A9F18FD28478}" destId="{E923DF4F-0F0A-4210-A76E-B1828D59DA7A}" srcOrd="2" destOrd="0" presId="urn:microsoft.com/office/officeart/2005/8/layout/cycle6"/>
    <dgm:cxn modelId="{F5278ACD-0AD0-4A48-97FA-654E1879CFA0}" type="presParOf" srcId="{5D37CFB7-51E4-4DAC-8EB4-A9F18FD28478}" destId="{DBCC3749-3FBB-400B-824B-4B6C61C4F139}" srcOrd="3" destOrd="0" presId="urn:microsoft.com/office/officeart/2005/8/layout/cycle6"/>
    <dgm:cxn modelId="{7DF0059E-BFBF-4F39-A57B-BF026F6A3A4F}" type="presParOf" srcId="{5D37CFB7-51E4-4DAC-8EB4-A9F18FD28478}" destId="{95A521E3-7526-46EE-A3DA-EA3A1C88B75F}" srcOrd="4" destOrd="0" presId="urn:microsoft.com/office/officeart/2005/8/layout/cycle6"/>
    <dgm:cxn modelId="{4936012D-C088-4278-BC2E-12C81F08831B}" type="presParOf" srcId="{5D37CFB7-51E4-4DAC-8EB4-A9F18FD28478}" destId="{132C7BF6-89B9-4F8F-A332-97ADA309199F}" srcOrd="5" destOrd="0" presId="urn:microsoft.com/office/officeart/2005/8/layout/cycle6"/>
    <dgm:cxn modelId="{899B8E45-28AD-483A-9C29-66468FF52101}" type="presParOf" srcId="{5D37CFB7-51E4-4DAC-8EB4-A9F18FD28478}" destId="{08D92C9A-D476-475C-B6A0-51C23E6E6D0F}" srcOrd="6" destOrd="0" presId="urn:microsoft.com/office/officeart/2005/8/layout/cycle6"/>
    <dgm:cxn modelId="{68230374-2B0B-4843-9F9F-59D918781ADA}" type="presParOf" srcId="{5D37CFB7-51E4-4DAC-8EB4-A9F18FD28478}" destId="{3E81B3B0-EB6C-4C3E-A66C-550B229B054C}" srcOrd="7" destOrd="0" presId="urn:microsoft.com/office/officeart/2005/8/layout/cycle6"/>
    <dgm:cxn modelId="{922FF690-BC98-46A0-A0E0-4D7017C99968}" type="presParOf" srcId="{5D37CFB7-51E4-4DAC-8EB4-A9F18FD28478}" destId="{604AD559-0C28-468F-A0FE-87E23FD02A9C}" srcOrd="8" destOrd="0" presId="urn:microsoft.com/office/officeart/2005/8/layout/cycle6"/>
    <dgm:cxn modelId="{D96EBC7F-28CD-4FA4-A745-9301ED75916B}" type="presParOf" srcId="{5D37CFB7-51E4-4DAC-8EB4-A9F18FD28478}" destId="{5EA1E299-5E43-4C4B-9865-52F41FACBDE2}" srcOrd="9" destOrd="0" presId="urn:microsoft.com/office/officeart/2005/8/layout/cycle6"/>
    <dgm:cxn modelId="{8BD394E6-6D25-4F55-B44B-1BDA6AE06C42}" type="presParOf" srcId="{5D37CFB7-51E4-4DAC-8EB4-A9F18FD28478}" destId="{0C61B94B-DA70-4953-AE16-C0236DD7981C}" srcOrd="10" destOrd="0" presId="urn:microsoft.com/office/officeart/2005/8/layout/cycle6"/>
    <dgm:cxn modelId="{8B622FEE-8B17-413C-B9BB-782AD80F5AFF}" type="presParOf" srcId="{5D37CFB7-51E4-4DAC-8EB4-A9F18FD28478}" destId="{8C0107EF-6CF6-469D-9A7F-33C298118E54}" srcOrd="11" destOrd="0" presId="urn:microsoft.com/office/officeart/2005/8/layout/cycle6"/>
    <dgm:cxn modelId="{23F8A4B7-CB7E-4A12-BAE4-98118A026EF0}" type="presParOf" srcId="{5D37CFB7-51E4-4DAC-8EB4-A9F18FD28478}" destId="{3282807C-5AD8-453F-8478-C1B35044A816}" srcOrd="12" destOrd="0" presId="urn:microsoft.com/office/officeart/2005/8/layout/cycle6"/>
    <dgm:cxn modelId="{C5352AB2-6D06-4852-A2DD-811F52B6DED3}" type="presParOf" srcId="{5D37CFB7-51E4-4DAC-8EB4-A9F18FD28478}" destId="{5FB6E0D1-40D8-48DA-80EA-EA093CF162DC}" srcOrd="13" destOrd="0" presId="urn:microsoft.com/office/officeart/2005/8/layout/cycle6"/>
    <dgm:cxn modelId="{9F8ADC64-EFCC-4986-8B0E-7E1296BC29E9}" type="presParOf" srcId="{5D37CFB7-51E4-4DAC-8EB4-A9F18FD28478}" destId="{788E5A9C-91AF-42C1-A43C-AB18BED8280F}" srcOrd="14" destOrd="0" presId="urn:microsoft.com/office/officeart/2005/8/layout/cycle6"/>
    <dgm:cxn modelId="{EC86013A-0C20-4800-B311-53C3D2C0A768}" type="presParOf" srcId="{5D37CFB7-51E4-4DAC-8EB4-A9F18FD28478}" destId="{23DDA79C-74B2-4D91-A46C-71ACA71A1B58}" srcOrd="15" destOrd="0" presId="urn:microsoft.com/office/officeart/2005/8/layout/cycle6"/>
    <dgm:cxn modelId="{81036D95-02AA-427D-AF65-2C6DE096059C}" type="presParOf" srcId="{5D37CFB7-51E4-4DAC-8EB4-A9F18FD28478}" destId="{2F6EF3C7-18EE-441D-B9BE-BCCAA6A9670F}" srcOrd="16" destOrd="0" presId="urn:microsoft.com/office/officeart/2005/8/layout/cycle6"/>
    <dgm:cxn modelId="{FD98BC55-96B2-46E7-A7E7-749298AC65F8}" type="presParOf" srcId="{5D37CFB7-51E4-4DAC-8EB4-A9F18FD28478}" destId="{334D9AC5-A8EC-41EB-B1E8-376B3A3C97EF}" srcOrd="17"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9233A8-05E2-482E-A0B8-19ED8D34CF11}" type="doc">
      <dgm:prSet loTypeId="urn:microsoft.com/office/officeart/2005/8/layout/cycle6" loCatId="cycle" qsTypeId="urn:microsoft.com/office/officeart/2005/8/quickstyle/simple1" qsCatId="simple" csTypeId="urn:microsoft.com/office/officeart/2005/8/colors/accent2_3" csCatId="accent2" phldr="1"/>
      <dgm:spPr/>
      <dgm:t>
        <a:bodyPr/>
        <a:lstStyle/>
        <a:p>
          <a:endParaRPr lang="pl-PL"/>
        </a:p>
      </dgm:t>
    </dgm:pt>
    <dgm:pt modelId="{F16614C3-55A7-4F56-A02C-CFE8C599E801}">
      <dgm:prSet phldrT="[Tekst]" custT="1"/>
      <dgm:spPr/>
      <dgm:t>
        <a:bodyPr/>
        <a:lstStyle/>
        <a:p>
          <a:r>
            <a:rPr lang="pl-PL" sz="2000" dirty="0"/>
            <a:t>Rodzina</a:t>
          </a:r>
        </a:p>
      </dgm:t>
    </dgm:pt>
    <dgm:pt modelId="{1342FC75-9471-468D-B2A0-89D7712FE3FB}" type="parTrans" cxnId="{39C79AC8-9B51-4D14-983A-9A7D578719F5}">
      <dgm:prSet/>
      <dgm:spPr/>
      <dgm:t>
        <a:bodyPr/>
        <a:lstStyle/>
        <a:p>
          <a:endParaRPr lang="pl-PL" sz="3200"/>
        </a:p>
      </dgm:t>
    </dgm:pt>
    <dgm:pt modelId="{B70D8020-0BB8-429E-A0CC-7E39C1A0BD3B}" type="sibTrans" cxnId="{39C79AC8-9B51-4D14-983A-9A7D578719F5}">
      <dgm:prSet/>
      <dgm:spPr/>
      <dgm:t>
        <a:bodyPr/>
        <a:lstStyle/>
        <a:p>
          <a:endParaRPr lang="pl-PL" sz="3200"/>
        </a:p>
      </dgm:t>
    </dgm:pt>
    <dgm:pt modelId="{1251BBC2-CA76-4803-8F05-73130298AE03}">
      <dgm:prSet phldrT="[Tekst]" custT="1"/>
      <dgm:spPr/>
      <dgm:t>
        <a:bodyPr/>
        <a:lstStyle/>
        <a:p>
          <a:r>
            <a:rPr lang="pl-PL" sz="2000" dirty="0"/>
            <a:t>Rówieśnicy</a:t>
          </a:r>
        </a:p>
      </dgm:t>
    </dgm:pt>
    <dgm:pt modelId="{B8A31577-55C5-4F60-8118-81607C71769E}" type="parTrans" cxnId="{1FD71DB0-23E2-48E5-8E7B-F81D20A92046}">
      <dgm:prSet/>
      <dgm:spPr/>
      <dgm:t>
        <a:bodyPr/>
        <a:lstStyle/>
        <a:p>
          <a:endParaRPr lang="pl-PL" sz="3200"/>
        </a:p>
      </dgm:t>
    </dgm:pt>
    <dgm:pt modelId="{BB0EAC7F-5FD1-4462-A98D-6D86295BE668}" type="sibTrans" cxnId="{1FD71DB0-23E2-48E5-8E7B-F81D20A92046}">
      <dgm:prSet/>
      <dgm:spPr/>
      <dgm:t>
        <a:bodyPr/>
        <a:lstStyle/>
        <a:p>
          <a:endParaRPr lang="pl-PL" sz="3200"/>
        </a:p>
      </dgm:t>
    </dgm:pt>
    <dgm:pt modelId="{CB9AF88C-65FA-4B22-94D4-150913C5174E}">
      <dgm:prSet phldrT="[Tekst]" custT="1"/>
      <dgm:spPr/>
      <dgm:t>
        <a:bodyPr/>
        <a:lstStyle/>
        <a:p>
          <a:r>
            <a:rPr lang="pl-PL" sz="2000" dirty="0"/>
            <a:t>Szkoła</a:t>
          </a:r>
        </a:p>
      </dgm:t>
    </dgm:pt>
    <dgm:pt modelId="{36B712BD-CD7A-4DC8-A355-2EB5F48A8242}" type="parTrans" cxnId="{61F69B3F-47DE-4B2B-86DA-F974FE899ADE}">
      <dgm:prSet/>
      <dgm:spPr/>
      <dgm:t>
        <a:bodyPr/>
        <a:lstStyle/>
        <a:p>
          <a:endParaRPr lang="pl-PL" sz="3200"/>
        </a:p>
      </dgm:t>
    </dgm:pt>
    <dgm:pt modelId="{40DF1CC9-866A-4B23-B2ED-63E029B24577}" type="sibTrans" cxnId="{61F69B3F-47DE-4B2B-86DA-F974FE899ADE}">
      <dgm:prSet/>
      <dgm:spPr/>
      <dgm:t>
        <a:bodyPr/>
        <a:lstStyle/>
        <a:p>
          <a:endParaRPr lang="pl-PL" sz="3200"/>
        </a:p>
      </dgm:t>
    </dgm:pt>
    <dgm:pt modelId="{DB7AE4E0-D093-4A1D-AF60-13D1B033C3F0}">
      <dgm:prSet phldrT="[Tekst]" custT="1"/>
      <dgm:spPr/>
      <dgm:t>
        <a:bodyPr/>
        <a:lstStyle/>
        <a:p>
          <a:r>
            <a:rPr lang="pl-PL" sz="2000" dirty="0"/>
            <a:t>Hobby</a:t>
          </a:r>
        </a:p>
      </dgm:t>
    </dgm:pt>
    <dgm:pt modelId="{451144EC-7C57-4ACA-A95B-1C63269F34AA}" type="parTrans" cxnId="{42BA6204-7567-4132-8C96-D88FE4C31DAA}">
      <dgm:prSet/>
      <dgm:spPr/>
      <dgm:t>
        <a:bodyPr/>
        <a:lstStyle/>
        <a:p>
          <a:endParaRPr lang="pl-PL" sz="3200"/>
        </a:p>
      </dgm:t>
    </dgm:pt>
    <dgm:pt modelId="{8B592A01-2E93-4475-B6E3-E217CA3F2F36}" type="sibTrans" cxnId="{42BA6204-7567-4132-8C96-D88FE4C31DAA}">
      <dgm:prSet/>
      <dgm:spPr/>
      <dgm:t>
        <a:bodyPr/>
        <a:lstStyle/>
        <a:p>
          <a:endParaRPr lang="pl-PL" sz="3200"/>
        </a:p>
      </dgm:t>
    </dgm:pt>
    <dgm:pt modelId="{8E8BD3CB-4261-4B6C-94FD-7D374F15609A}">
      <dgm:prSet phldrT="[Tekst]" custT="1"/>
      <dgm:spPr/>
      <dgm:t>
        <a:bodyPr/>
        <a:lstStyle/>
        <a:p>
          <a:r>
            <a:rPr lang="pl-PL" sz="2000" dirty="0"/>
            <a:t>Mentor</a:t>
          </a:r>
        </a:p>
      </dgm:t>
    </dgm:pt>
    <dgm:pt modelId="{A87FA559-6012-41A6-99A8-F8A2F0015733}" type="parTrans" cxnId="{F10506E7-E04D-4563-AF13-0A7EF4E21332}">
      <dgm:prSet/>
      <dgm:spPr/>
      <dgm:t>
        <a:bodyPr/>
        <a:lstStyle/>
        <a:p>
          <a:endParaRPr lang="pl-PL" sz="3200"/>
        </a:p>
      </dgm:t>
    </dgm:pt>
    <dgm:pt modelId="{47B19F12-EB7E-401D-B9D4-14F79B7509FB}" type="sibTrans" cxnId="{F10506E7-E04D-4563-AF13-0A7EF4E21332}">
      <dgm:prSet/>
      <dgm:spPr/>
      <dgm:t>
        <a:bodyPr/>
        <a:lstStyle/>
        <a:p>
          <a:endParaRPr lang="pl-PL" sz="3200"/>
        </a:p>
      </dgm:t>
    </dgm:pt>
    <dgm:pt modelId="{AD69443C-5F5B-4FAC-B2C9-17A90C118896}">
      <dgm:prSet phldrT="[Tekst]" custT="1"/>
      <dgm:spPr/>
      <dgm:t>
        <a:bodyPr/>
        <a:lstStyle/>
        <a:p>
          <a:r>
            <a:rPr lang="pl-PL" sz="2000" dirty="0" err="1"/>
            <a:t>Indyw</a:t>
          </a:r>
          <a:r>
            <a:rPr lang="pl-PL" sz="2000" dirty="0"/>
            <a:t>.</a:t>
          </a:r>
        </a:p>
      </dgm:t>
    </dgm:pt>
    <dgm:pt modelId="{A6E645A8-6E57-45EE-A355-A9C0B9981F1E}" type="parTrans" cxnId="{59E25599-F460-403F-B019-3087151509D9}">
      <dgm:prSet/>
      <dgm:spPr/>
      <dgm:t>
        <a:bodyPr/>
        <a:lstStyle/>
        <a:p>
          <a:endParaRPr lang="pl-PL" sz="3200"/>
        </a:p>
      </dgm:t>
    </dgm:pt>
    <dgm:pt modelId="{F3AC824F-DBDA-400A-8F69-C6FECCB00D9D}" type="sibTrans" cxnId="{59E25599-F460-403F-B019-3087151509D9}">
      <dgm:prSet/>
      <dgm:spPr/>
      <dgm:t>
        <a:bodyPr/>
        <a:lstStyle/>
        <a:p>
          <a:endParaRPr lang="pl-PL" sz="3200"/>
        </a:p>
      </dgm:t>
    </dgm:pt>
    <dgm:pt modelId="{5D37CFB7-51E4-4DAC-8EB4-A9F18FD28478}" type="pres">
      <dgm:prSet presAssocID="{519233A8-05E2-482E-A0B8-19ED8D34CF11}" presName="cycle" presStyleCnt="0">
        <dgm:presLayoutVars>
          <dgm:dir/>
          <dgm:resizeHandles val="exact"/>
        </dgm:presLayoutVars>
      </dgm:prSet>
      <dgm:spPr/>
      <dgm:t>
        <a:bodyPr/>
        <a:lstStyle/>
        <a:p>
          <a:endParaRPr lang="pl-PL"/>
        </a:p>
      </dgm:t>
    </dgm:pt>
    <dgm:pt modelId="{641E81EA-7E81-4BA2-888F-A21F18E6BF88}" type="pres">
      <dgm:prSet presAssocID="{F16614C3-55A7-4F56-A02C-CFE8C599E801}" presName="node" presStyleLbl="node1" presStyleIdx="0" presStyleCnt="6">
        <dgm:presLayoutVars>
          <dgm:bulletEnabled val="1"/>
        </dgm:presLayoutVars>
      </dgm:prSet>
      <dgm:spPr/>
      <dgm:t>
        <a:bodyPr/>
        <a:lstStyle/>
        <a:p>
          <a:endParaRPr lang="pl-PL"/>
        </a:p>
      </dgm:t>
    </dgm:pt>
    <dgm:pt modelId="{E4844E1D-A0E0-4E77-B26D-1485363FED46}" type="pres">
      <dgm:prSet presAssocID="{F16614C3-55A7-4F56-A02C-CFE8C599E801}" presName="spNode" presStyleCnt="0"/>
      <dgm:spPr/>
    </dgm:pt>
    <dgm:pt modelId="{E923DF4F-0F0A-4210-A76E-B1828D59DA7A}" type="pres">
      <dgm:prSet presAssocID="{B70D8020-0BB8-429E-A0CC-7E39C1A0BD3B}" presName="sibTrans" presStyleLbl="sibTrans1D1" presStyleIdx="0" presStyleCnt="6"/>
      <dgm:spPr/>
      <dgm:t>
        <a:bodyPr/>
        <a:lstStyle/>
        <a:p>
          <a:endParaRPr lang="pl-PL"/>
        </a:p>
      </dgm:t>
    </dgm:pt>
    <dgm:pt modelId="{DBCC3749-3FBB-400B-824B-4B6C61C4F139}" type="pres">
      <dgm:prSet presAssocID="{1251BBC2-CA76-4803-8F05-73130298AE03}" presName="node" presStyleLbl="node1" presStyleIdx="1" presStyleCnt="6" custScaleX="117255" custScaleY="96981">
        <dgm:presLayoutVars>
          <dgm:bulletEnabled val="1"/>
        </dgm:presLayoutVars>
      </dgm:prSet>
      <dgm:spPr/>
      <dgm:t>
        <a:bodyPr/>
        <a:lstStyle/>
        <a:p>
          <a:endParaRPr lang="pl-PL"/>
        </a:p>
      </dgm:t>
    </dgm:pt>
    <dgm:pt modelId="{95A521E3-7526-46EE-A3DA-EA3A1C88B75F}" type="pres">
      <dgm:prSet presAssocID="{1251BBC2-CA76-4803-8F05-73130298AE03}" presName="spNode" presStyleCnt="0"/>
      <dgm:spPr/>
    </dgm:pt>
    <dgm:pt modelId="{132C7BF6-89B9-4F8F-A332-97ADA309199F}" type="pres">
      <dgm:prSet presAssocID="{BB0EAC7F-5FD1-4462-A98D-6D86295BE668}" presName="sibTrans" presStyleLbl="sibTrans1D1" presStyleIdx="1" presStyleCnt="6"/>
      <dgm:spPr/>
      <dgm:t>
        <a:bodyPr/>
        <a:lstStyle/>
        <a:p>
          <a:endParaRPr lang="pl-PL"/>
        </a:p>
      </dgm:t>
    </dgm:pt>
    <dgm:pt modelId="{08D92C9A-D476-475C-B6A0-51C23E6E6D0F}" type="pres">
      <dgm:prSet presAssocID="{CB9AF88C-65FA-4B22-94D4-150913C5174E}" presName="node" presStyleLbl="node1" presStyleIdx="2" presStyleCnt="6">
        <dgm:presLayoutVars>
          <dgm:bulletEnabled val="1"/>
        </dgm:presLayoutVars>
      </dgm:prSet>
      <dgm:spPr/>
      <dgm:t>
        <a:bodyPr/>
        <a:lstStyle/>
        <a:p>
          <a:endParaRPr lang="pl-PL"/>
        </a:p>
      </dgm:t>
    </dgm:pt>
    <dgm:pt modelId="{3E81B3B0-EB6C-4C3E-A66C-550B229B054C}" type="pres">
      <dgm:prSet presAssocID="{CB9AF88C-65FA-4B22-94D4-150913C5174E}" presName="spNode" presStyleCnt="0"/>
      <dgm:spPr/>
    </dgm:pt>
    <dgm:pt modelId="{604AD559-0C28-468F-A0FE-87E23FD02A9C}" type="pres">
      <dgm:prSet presAssocID="{40DF1CC9-866A-4B23-B2ED-63E029B24577}" presName="sibTrans" presStyleLbl="sibTrans1D1" presStyleIdx="2" presStyleCnt="6"/>
      <dgm:spPr/>
      <dgm:t>
        <a:bodyPr/>
        <a:lstStyle/>
        <a:p>
          <a:endParaRPr lang="pl-PL"/>
        </a:p>
      </dgm:t>
    </dgm:pt>
    <dgm:pt modelId="{5EA1E299-5E43-4C4B-9865-52F41FACBDE2}" type="pres">
      <dgm:prSet presAssocID="{DB7AE4E0-D093-4A1D-AF60-13D1B033C3F0}" presName="node" presStyleLbl="node1" presStyleIdx="3" presStyleCnt="6">
        <dgm:presLayoutVars>
          <dgm:bulletEnabled val="1"/>
        </dgm:presLayoutVars>
      </dgm:prSet>
      <dgm:spPr/>
      <dgm:t>
        <a:bodyPr/>
        <a:lstStyle/>
        <a:p>
          <a:endParaRPr lang="pl-PL"/>
        </a:p>
      </dgm:t>
    </dgm:pt>
    <dgm:pt modelId="{0C61B94B-DA70-4953-AE16-C0236DD7981C}" type="pres">
      <dgm:prSet presAssocID="{DB7AE4E0-D093-4A1D-AF60-13D1B033C3F0}" presName="spNode" presStyleCnt="0"/>
      <dgm:spPr/>
    </dgm:pt>
    <dgm:pt modelId="{8C0107EF-6CF6-469D-9A7F-33C298118E54}" type="pres">
      <dgm:prSet presAssocID="{8B592A01-2E93-4475-B6E3-E217CA3F2F36}" presName="sibTrans" presStyleLbl="sibTrans1D1" presStyleIdx="3" presStyleCnt="6"/>
      <dgm:spPr/>
      <dgm:t>
        <a:bodyPr/>
        <a:lstStyle/>
        <a:p>
          <a:endParaRPr lang="pl-PL"/>
        </a:p>
      </dgm:t>
    </dgm:pt>
    <dgm:pt modelId="{3282807C-5AD8-453F-8478-C1B35044A816}" type="pres">
      <dgm:prSet presAssocID="{8E8BD3CB-4261-4B6C-94FD-7D374F15609A}" presName="node" presStyleLbl="node1" presStyleIdx="4" presStyleCnt="6">
        <dgm:presLayoutVars>
          <dgm:bulletEnabled val="1"/>
        </dgm:presLayoutVars>
      </dgm:prSet>
      <dgm:spPr/>
      <dgm:t>
        <a:bodyPr/>
        <a:lstStyle/>
        <a:p>
          <a:endParaRPr lang="pl-PL"/>
        </a:p>
      </dgm:t>
    </dgm:pt>
    <dgm:pt modelId="{5FB6E0D1-40D8-48DA-80EA-EA093CF162DC}" type="pres">
      <dgm:prSet presAssocID="{8E8BD3CB-4261-4B6C-94FD-7D374F15609A}" presName="spNode" presStyleCnt="0"/>
      <dgm:spPr/>
    </dgm:pt>
    <dgm:pt modelId="{788E5A9C-91AF-42C1-A43C-AB18BED8280F}" type="pres">
      <dgm:prSet presAssocID="{47B19F12-EB7E-401D-B9D4-14F79B7509FB}" presName="sibTrans" presStyleLbl="sibTrans1D1" presStyleIdx="4" presStyleCnt="6"/>
      <dgm:spPr/>
      <dgm:t>
        <a:bodyPr/>
        <a:lstStyle/>
        <a:p>
          <a:endParaRPr lang="pl-PL"/>
        </a:p>
      </dgm:t>
    </dgm:pt>
    <dgm:pt modelId="{23DDA79C-74B2-4D91-A46C-71ACA71A1B58}" type="pres">
      <dgm:prSet presAssocID="{AD69443C-5F5B-4FAC-B2C9-17A90C118896}" presName="node" presStyleLbl="node1" presStyleIdx="5" presStyleCnt="6">
        <dgm:presLayoutVars>
          <dgm:bulletEnabled val="1"/>
        </dgm:presLayoutVars>
      </dgm:prSet>
      <dgm:spPr/>
      <dgm:t>
        <a:bodyPr/>
        <a:lstStyle/>
        <a:p>
          <a:endParaRPr lang="pl-PL"/>
        </a:p>
      </dgm:t>
    </dgm:pt>
    <dgm:pt modelId="{2F6EF3C7-18EE-441D-B9BE-BCCAA6A9670F}" type="pres">
      <dgm:prSet presAssocID="{AD69443C-5F5B-4FAC-B2C9-17A90C118896}" presName="spNode" presStyleCnt="0"/>
      <dgm:spPr/>
    </dgm:pt>
    <dgm:pt modelId="{334D9AC5-A8EC-41EB-B1E8-376B3A3C97EF}" type="pres">
      <dgm:prSet presAssocID="{F3AC824F-DBDA-400A-8F69-C6FECCB00D9D}" presName="sibTrans" presStyleLbl="sibTrans1D1" presStyleIdx="5" presStyleCnt="6"/>
      <dgm:spPr/>
      <dgm:t>
        <a:bodyPr/>
        <a:lstStyle/>
        <a:p>
          <a:endParaRPr lang="pl-PL"/>
        </a:p>
      </dgm:t>
    </dgm:pt>
  </dgm:ptLst>
  <dgm:cxnLst>
    <dgm:cxn modelId="{3F7C9487-2D08-4FC9-9654-2F00D6D27CF5}" type="presOf" srcId="{F16614C3-55A7-4F56-A02C-CFE8C599E801}" destId="{641E81EA-7E81-4BA2-888F-A21F18E6BF88}" srcOrd="0" destOrd="0" presId="urn:microsoft.com/office/officeart/2005/8/layout/cycle6"/>
    <dgm:cxn modelId="{59E25599-F460-403F-B019-3087151509D9}" srcId="{519233A8-05E2-482E-A0B8-19ED8D34CF11}" destId="{AD69443C-5F5B-4FAC-B2C9-17A90C118896}" srcOrd="5" destOrd="0" parTransId="{A6E645A8-6E57-45EE-A355-A9C0B9981F1E}" sibTransId="{F3AC824F-DBDA-400A-8F69-C6FECCB00D9D}"/>
    <dgm:cxn modelId="{18156DF4-9E27-40F8-BFD0-A93F2B617047}" type="presOf" srcId="{47B19F12-EB7E-401D-B9D4-14F79B7509FB}" destId="{788E5A9C-91AF-42C1-A43C-AB18BED8280F}" srcOrd="0" destOrd="0" presId="urn:microsoft.com/office/officeart/2005/8/layout/cycle6"/>
    <dgm:cxn modelId="{61F69B3F-47DE-4B2B-86DA-F974FE899ADE}" srcId="{519233A8-05E2-482E-A0B8-19ED8D34CF11}" destId="{CB9AF88C-65FA-4B22-94D4-150913C5174E}" srcOrd="2" destOrd="0" parTransId="{36B712BD-CD7A-4DC8-A355-2EB5F48A8242}" sibTransId="{40DF1CC9-866A-4B23-B2ED-63E029B24577}"/>
    <dgm:cxn modelId="{A08706F6-07AA-4D20-B9CC-12FA620CB92D}" type="presOf" srcId="{1251BBC2-CA76-4803-8F05-73130298AE03}" destId="{DBCC3749-3FBB-400B-824B-4B6C61C4F139}" srcOrd="0" destOrd="0" presId="urn:microsoft.com/office/officeart/2005/8/layout/cycle6"/>
    <dgm:cxn modelId="{878F9022-FCAD-4EBC-9FF2-86578D10949B}" type="presOf" srcId="{BB0EAC7F-5FD1-4462-A98D-6D86295BE668}" destId="{132C7BF6-89B9-4F8F-A332-97ADA309199F}" srcOrd="0" destOrd="0" presId="urn:microsoft.com/office/officeart/2005/8/layout/cycle6"/>
    <dgm:cxn modelId="{0086CB8F-DCCE-4378-AAEB-C5995516098F}" type="presOf" srcId="{B70D8020-0BB8-429E-A0CC-7E39C1A0BD3B}" destId="{E923DF4F-0F0A-4210-A76E-B1828D59DA7A}" srcOrd="0" destOrd="0" presId="urn:microsoft.com/office/officeart/2005/8/layout/cycle6"/>
    <dgm:cxn modelId="{B0480ED9-B80B-455C-9CB6-A2FB27138143}" type="presOf" srcId="{8B592A01-2E93-4475-B6E3-E217CA3F2F36}" destId="{8C0107EF-6CF6-469D-9A7F-33C298118E54}" srcOrd="0" destOrd="0" presId="urn:microsoft.com/office/officeart/2005/8/layout/cycle6"/>
    <dgm:cxn modelId="{39C79AC8-9B51-4D14-983A-9A7D578719F5}" srcId="{519233A8-05E2-482E-A0B8-19ED8D34CF11}" destId="{F16614C3-55A7-4F56-A02C-CFE8C599E801}" srcOrd="0" destOrd="0" parTransId="{1342FC75-9471-468D-B2A0-89D7712FE3FB}" sibTransId="{B70D8020-0BB8-429E-A0CC-7E39C1A0BD3B}"/>
    <dgm:cxn modelId="{52DF7A72-77F9-4666-8F20-EE80DE8F1480}" type="presOf" srcId="{519233A8-05E2-482E-A0B8-19ED8D34CF11}" destId="{5D37CFB7-51E4-4DAC-8EB4-A9F18FD28478}" srcOrd="0" destOrd="0" presId="urn:microsoft.com/office/officeart/2005/8/layout/cycle6"/>
    <dgm:cxn modelId="{7B3E082B-26A0-455D-A8C6-912C0E7874AF}" type="presOf" srcId="{F3AC824F-DBDA-400A-8F69-C6FECCB00D9D}" destId="{334D9AC5-A8EC-41EB-B1E8-376B3A3C97EF}" srcOrd="0" destOrd="0" presId="urn:microsoft.com/office/officeart/2005/8/layout/cycle6"/>
    <dgm:cxn modelId="{42BA6204-7567-4132-8C96-D88FE4C31DAA}" srcId="{519233A8-05E2-482E-A0B8-19ED8D34CF11}" destId="{DB7AE4E0-D093-4A1D-AF60-13D1B033C3F0}" srcOrd="3" destOrd="0" parTransId="{451144EC-7C57-4ACA-A95B-1C63269F34AA}" sibTransId="{8B592A01-2E93-4475-B6E3-E217CA3F2F36}"/>
    <dgm:cxn modelId="{EA100682-9C93-4BC1-A33E-26BBD5CCADA8}" type="presOf" srcId="{AD69443C-5F5B-4FAC-B2C9-17A90C118896}" destId="{23DDA79C-74B2-4D91-A46C-71ACA71A1B58}" srcOrd="0" destOrd="0" presId="urn:microsoft.com/office/officeart/2005/8/layout/cycle6"/>
    <dgm:cxn modelId="{F10506E7-E04D-4563-AF13-0A7EF4E21332}" srcId="{519233A8-05E2-482E-A0B8-19ED8D34CF11}" destId="{8E8BD3CB-4261-4B6C-94FD-7D374F15609A}" srcOrd="4" destOrd="0" parTransId="{A87FA559-6012-41A6-99A8-F8A2F0015733}" sibTransId="{47B19F12-EB7E-401D-B9D4-14F79B7509FB}"/>
    <dgm:cxn modelId="{A8F4AEEA-32DC-4999-9E5A-65239BE3EB7A}" type="presOf" srcId="{DB7AE4E0-D093-4A1D-AF60-13D1B033C3F0}" destId="{5EA1E299-5E43-4C4B-9865-52F41FACBDE2}" srcOrd="0" destOrd="0" presId="urn:microsoft.com/office/officeart/2005/8/layout/cycle6"/>
    <dgm:cxn modelId="{3480D190-0F2E-428C-B875-ADCD6725E69F}" type="presOf" srcId="{40DF1CC9-866A-4B23-B2ED-63E029B24577}" destId="{604AD559-0C28-468F-A0FE-87E23FD02A9C}" srcOrd="0" destOrd="0" presId="urn:microsoft.com/office/officeart/2005/8/layout/cycle6"/>
    <dgm:cxn modelId="{16FF8392-2C5C-405F-9DC1-84D909F300A8}" type="presOf" srcId="{8E8BD3CB-4261-4B6C-94FD-7D374F15609A}" destId="{3282807C-5AD8-453F-8478-C1B35044A816}" srcOrd="0" destOrd="0" presId="urn:microsoft.com/office/officeart/2005/8/layout/cycle6"/>
    <dgm:cxn modelId="{D2052F4A-37A6-40D4-8729-D60E043EBD16}" type="presOf" srcId="{CB9AF88C-65FA-4B22-94D4-150913C5174E}" destId="{08D92C9A-D476-475C-B6A0-51C23E6E6D0F}" srcOrd="0" destOrd="0" presId="urn:microsoft.com/office/officeart/2005/8/layout/cycle6"/>
    <dgm:cxn modelId="{1FD71DB0-23E2-48E5-8E7B-F81D20A92046}" srcId="{519233A8-05E2-482E-A0B8-19ED8D34CF11}" destId="{1251BBC2-CA76-4803-8F05-73130298AE03}" srcOrd="1" destOrd="0" parTransId="{B8A31577-55C5-4F60-8118-81607C71769E}" sibTransId="{BB0EAC7F-5FD1-4462-A98D-6D86295BE668}"/>
    <dgm:cxn modelId="{E52FB874-F0D1-485B-BBC3-E7CC5D13CDED}" type="presParOf" srcId="{5D37CFB7-51E4-4DAC-8EB4-A9F18FD28478}" destId="{641E81EA-7E81-4BA2-888F-A21F18E6BF88}" srcOrd="0" destOrd="0" presId="urn:microsoft.com/office/officeart/2005/8/layout/cycle6"/>
    <dgm:cxn modelId="{5641C968-DC0D-46F4-8DCD-D632E44CD93C}" type="presParOf" srcId="{5D37CFB7-51E4-4DAC-8EB4-A9F18FD28478}" destId="{E4844E1D-A0E0-4E77-B26D-1485363FED46}" srcOrd="1" destOrd="0" presId="urn:microsoft.com/office/officeart/2005/8/layout/cycle6"/>
    <dgm:cxn modelId="{35A8AB52-C225-410D-9082-94C822870279}" type="presParOf" srcId="{5D37CFB7-51E4-4DAC-8EB4-A9F18FD28478}" destId="{E923DF4F-0F0A-4210-A76E-B1828D59DA7A}" srcOrd="2" destOrd="0" presId="urn:microsoft.com/office/officeart/2005/8/layout/cycle6"/>
    <dgm:cxn modelId="{43754BD4-CF27-4E4D-BF29-AC3ED85B07EB}" type="presParOf" srcId="{5D37CFB7-51E4-4DAC-8EB4-A9F18FD28478}" destId="{DBCC3749-3FBB-400B-824B-4B6C61C4F139}" srcOrd="3" destOrd="0" presId="urn:microsoft.com/office/officeart/2005/8/layout/cycle6"/>
    <dgm:cxn modelId="{C3FD6B37-6401-4425-945B-D4FAB8DA51DE}" type="presParOf" srcId="{5D37CFB7-51E4-4DAC-8EB4-A9F18FD28478}" destId="{95A521E3-7526-46EE-A3DA-EA3A1C88B75F}" srcOrd="4" destOrd="0" presId="urn:microsoft.com/office/officeart/2005/8/layout/cycle6"/>
    <dgm:cxn modelId="{837EEFFE-D4E6-4AF3-929B-D07E8DF20BD1}" type="presParOf" srcId="{5D37CFB7-51E4-4DAC-8EB4-A9F18FD28478}" destId="{132C7BF6-89B9-4F8F-A332-97ADA309199F}" srcOrd="5" destOrd="0" presId="urn:microsoft.com/office/officeart/2005/8/layout/cycle6"/>
    <dgm:cxn modelId="{51DA2B9E-7E1D-42D1-9DE5-082ECCC412A1}" type="presParOf" srcId="{5D37CFB7-51E4-4DAC-8EB4-A9F18FD28478}" destId="{08D92C9A-D476-475C-B6A0-51C23E6E6D0F}" srcOrd="6" destOrd="0" presId="urn:microsoft.com/office/officeart/2005/8/layout/cycle6"/>
    <dgm:cxn modelId="{0923EA4E-56BC-41FC-8EEA-14D69A4934AE}" type="presParOf" srcId="{5D37CFB7-51E4-4DAC-8EB4-A9F18FD28478}" destId="{3E81B3B0-EB6C-4C3E-A66C-550B229B054C}" srcOrd="7" destOrd="0" presId="urn:microsoft.com/office/officeart/2005/8/layout/cycle6"/>
    <dgm:cxn modelId="{70B2AAE1-661E-4659-9BDE-37D6BD3461F0}" type="presParOf" srcId="{5D37CFB7-51E4-4DAC-8EB4-A9F18FD28478}" destId="{604AD559-0C28-468F-A0FE-87E23FD02A9C}" srcOrd="8" destOrd="0" presId="urn:microsoft.com/office/officeart/2005/8/layout/cycle6"/>
    <dgm:cxn modelId="{4F07806A-0CF2-4E52-92B6-137A610616AE}" type="presParOf" srcId="{5D37CFB7-51E4-4DAC-8EB4-A9F18FD28478}" destId="{5EA1E299-5E43-4C4B-9865-52F41FACBDE2}" srcOrd="9" destOrd="0" presId="urn:microsoft.com/office/officeart/2005/8/layout/cycle6"/>
    <dgm:cxn modelId="{37AD372C-1447-4D8F-ADC5-BA11E3D31AD9}" type="presParOf" srcId="{5D37CFB7-51E4-4DAC-8EB4-A9F18FD28478}" destId="{0C61B94B-DA70-4953-AE16-C0236DD7981C}" srcOrd="10" destOrd="0" presId="urn:microsoft.com/office/officeart/2005/8/layout/cycle6"/>
    <dgm:cxn modelId="{64598121-B8C0-4D93-B943-D67689BD2748}" type="presParOf" srcId="{5D37CFB7-51E4-4DAC-8EB4-A9F18FD28478}" destId="{8C0107EF-6CF6-469D-9A7F-33C298118E54}" srcOrd="11" destOrd="0" presId="urn:microsoft.com/office/officeart/2005/8/layout/cycle6"/>
    <dgm:cxn modelId="{5982BAA4-6F3E-4416-92A7-C81CAF83F868}" type="presParOf" srcId="{5D37CFB7-51E4-4DAC-8EB4-A9F18FD28478}" destId="{3282807C-5AD8-453F-8478-C1B35044A816}" srcOrd="12" destOrd="0" presId="urn:microsoft.com/office/officeart/2005/8/layout/cycle6"/>
    <dgm:cxn modelId="{93CF59F6-70CE-414B-A1D6-A3278CDE8EE1}" type="presParOf" srcId="{5D37CFB7-51E4-4DAC-8EB4-A9F18FD28478}" destId="{5FB6E0D1-40D8-48DA-80EA-EA093CF162DC}" srcOrd="13" destOrd="0" presId="urn:microsoft.com/office/officeart/2005/8/layout/cycle6"/>
    <dgm:cxn modelId="{799F64FA-62A8-4B99-B404-45727A75F66A}" type="presParOf" srcId="{5D37CFB7-51E4-4DAC-8EB4-A9F18FD28478}" destId="{788E5A9C-91AF-42C1-A43C-AB18BED8280F}" srcOrd="14" destOrd="0" presId="urn:microsoft.com/office/officeart/2005/8/layout/cycle6"/>
    <dgm:cxn modelId="{66951F81-493C-4A4B-9F29-9408E26C288B}" type="presParOf" srcId="{5D37CFB7-51E4-4DAC-8EB4-A9F18FD28478}" destId="{23DDA79C-74B2-4D91-A46C-71ACA71A1B58}" srcOrd="15" destOrd="0" presId="urn:microsoft.com/office/officeart/2005/8/layout/cycle6"/>
    <dgm:cxn modelId="{C960427C-E6DD-464E-A2A7-D09FCF6AF6BA}" type="presParOf" srcId="{5D37CFB7-51E4-4DAC-8EB4-A9F18FD28478}" destId="{2F6EF3C7-18EE-441D-B9BE-BCCAA6A9670F}" srcOrd="16" destOrd="0" presId="urn:microsoft.com/office/officeart/2005/8/layout/cycle6"/>
    <dgm:cxn modelId="{13F3D1DE-CACE-461C-9EA8-D0B41FB09A63}" type="presParOf" srcId="{5D37CFB7-51E4-4DAC-8EB4-A9F18FD28478}" destId="{334D9AC5-A8EC-41EB-B1E8-376B3A3C97EF}"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E81EA-7E81-4BA2-888F-A21F18E6BF88}">
      <dsp:nvSpPr>
        <dsp:cNvPr id="0" name=""/>
        <dsp:cNvSpPr/>
      </dsp:nvSpPr>
      <dsp:spPr>
        <a:xfrm>
          <a:off x="5798447" y="1911"/>
          <a:ext cx="1370546" cy="890855"/>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Rodzina</a:t>
          </a:r>
        </a:p>
      </dsp:txBody>
      <dsp:txXfrm>
        <a:off x="5841935" y="45399"/>
        <a:ext cx="1283570" cy="803879"/>
      </dsp:txXfrm>
    </dsp:sp>
    <dsp:sp modelId="{E923DF4F-0F0A-4210-A76E-B1828D59DA7A}">
      <dsp:nvSpPr>
        <dsp:cNvPr id="0" name=""/>
        <dsp:cNvSpPr/>
      </dsp:nvSpPr>
      <dsp:spPr>
        <a:xfrm>
          <a:off x="4386434" y="447339"/>
          <a:ext cx="4194573" cy="4194573"/>
        </a:xfrm>
        <a:custGeom>
          <a:avLst/>
          <a:gdLst/>
          <a:ahLst/>
          <a:cxnLst/>
          <a:rect l="0" t="0" r="0" b="0"/>
          <a:pathLst>
            <a:path>
              <a:moveTo>
                <a:pt x="2791478" y="118218"/>
              </a:moveTo>
              <a:arcTo wR="2097286" hR="2097286" stAng="17359750" swAng="1530289"/>
            </a:path>
          </a:pathLst>
        </a:custGeom>
        <a:noFill/>
        <a:ln w="9525" cap="flat" cmpd="sng" algn="ctr">
          <a:solidFill>
            <a:schemeClr val="accent2">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CC3749-3FBB-400B-824B-4B6C61C4F139}">
      <dsp:nvSpPr>
        <dsp:cNvPr id="0" name=""/>
        <dsp:cNvSpPr/>
      </dsp:nvSpPr>
      <dsp:spPr>
        <a:xfrm>
          <a:off x="7496507" y="1064002"/>
          <a:ext cx="1607034" cy="863960"/>
        </a:xfrm>
        <a:prstGeom prst="roundRect">
          <a:avLst/>
        </a:prstGeom>
        <a:solidFill>
          <a:schemeClr val="accent2">
            <a:shade val="50000"/>
            <a:hueOff val="0"/>
            <a:satOff val="-10844"/>
            <a:lumOff val="175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Rówieśnicy</a:t>
          </a:r>
        </a:p>
      </dsp:txBody>
      <dsp:txXfrm>
        <a:off x="7538682" y="1106177"/>
        <a:ext cx="1522684" cy="779610"/>
      </dsp:txXfrm>
    </dsp:sp>
    <dsp:sp modelId="{132C7BF6-89B9-4F8F-A332-97ADA309199F}">
      <dsp:nvSpPr>
        <dsp:cNvPr id="0" name=""/>
        <dsp:cNvSpPr/>
      </dsp:nvSpPr>
      <dsp:spPr>
        <a:xfrm>
          <a:off x="4386434" y="447339"/>
          <a:ext cx="4194573" cy="4194573"/>
        </a:xfrm>
        <a:custGeom>
          <a:avLst/>
          <a:gdLst/>
          <a:ahLst/>
          <a:cxnLst/>
          <a:rect l="0" t="0" r="0" b="0"/>
          <a:pathLst>
            <a:path>
              <a:moveTo>
                <a:pt x="4105419" y="1492293"/>
              </a:moveTo>
              <a:arcTo wR="2097286" hR="2097286" stAng="20594036" swAng="1988889"/>
            </a:path>
          </a:pathLst>
        </a:custGeom>
        <a:noFill/>
        <a:ln w="9525" cap="flat" cmpd="sng" algn="ctr">
          <a:solidFill>
            <a:schemeClr val="accent2">
              <a:shade val="90000"/>
              <a:hueOff val="0"/>
              <a:satOff val="-10000"/>
              <a:lumOff val="13619"/>
              <a:alphaOff val="0"/>
            </a:schemeClr>
          </a:solidFill>
          <a:prstDash val="solid"/>
        </a:ln>
        <a:effectLst/>
      </dsp:spPr>
      <dsp:style>
        <a:lnRef idx="1">
          <a:scrgbClr r="0" g="0" b="0"/>
        </a:lnRef>
        <a:fillRef idx="0">
          <a:scrgbClr r="0" g="0" b="0"/>
        </a:fillRef>
        <a:effectRef idx="0">
          <a:scrgbClr r="0" g="0" b="0"/>
        </a:effectRef>
        <a:fontRef idx="minor"/>
      </dsp:style>
    </dsp:sp>
    <dsp:sp modelId="{08D92C9A-D476-475C-B6A0-51C23E6E6D0F}">
      <dsp:nvSpPr>
        <dsp:cNvPr id="0" name=""/>
        <dsp:cNvSpPr/>
      </dsp:nvSpPr>
      <dsp:spPr>
        <a:xfrm>
          <a:off x="7614751" y="3147841"/>
          <a:ext cx="1370546" cy="890855"/>
        </a:xfrm>
        <a:prstGeom prst="roundRect">
          <a:avLst/>
        </a:prstGeom>
        <a:solidFill>
          <a:schemeClr val="accent2">
            <a:shade val="50000"/>
            <a:hueOff val="0"/>
            <a:satOff val="-21688"/>
            <a:lumOff val="351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Szkoła</a:t>
          </a:r>
        </a:p>
      </dsp:txBody>
      <dsp:txXfrm>
        <a:off x="7658239" y="3191329"/>
        <a:ext cx="1283570" cy="803879"/>
      </dsp:txXfrm>
    </dsp:sp>
    <dsp:sp modelId="{604AD559-0C28-468F-A0FE-87E23FD02A9C}">
      <dsp:nvSpPr>
        <dsp:cNvPr id="0" name=""/>
        <dsp:cNvSpPr/>
      </dsp:nvSpPr>
      <dsp:spPr>
        <a:xfrm>
          <a:off x="4386434" y="447339"/>
          <a:ext cx="4194573" cy="4194573"/>
        </a:xfrm>
        <a:custGeom>
          <a:avLst/>
          <a:gdLst/>
          <a:ahLst/>
          <a:cxnLst/>
          <a:rect l="0" t="0" r="0" b="0"/>
          <a:pathLst>
            <a:path>
              <a:moveTo>
                <a:pt x="3562534" y="3597839"/>
              </a:moveTo>
              <a:arcTo wR="2097286" hR="2097286" stAng="2740921" swAng="1499633"/>
            </a:path>
          </a:pathLst>
        </a:custGeom>
        <a:noFill/>
        <a:ln w="9525" cap="flat" cmpd="sng" algn="ctr">
          <a:solidFill>
            <a:schemeClr val="accent2">
              <a:shade val="90000"/>
              <a:hueOff val="0"/>
              <a:satOff val="-19999"/>
              <a:lumOff val="27237"/>
              <a:alphaOff val="0"/>
            </a:schemeClr>
          </a:solidFill>
          <a:prstDash val="solid"/>
        </a:ln>
        <a:effectLst/>
      </dsp:spPr>
      <dsp:style>
        <a:lnRef idx="1">
          <a:scrgbClr r="0" g="0" b="0"/>
        </a:lnRef>
        <a:fillRef idx="0">
          <a:scrgbClr r="0" g="0" b="0"/>
        </a:fillRef>
        <a:effectRef idx="0">
          <a:scrgbClr r="0" g="0" b="0"/>
        </a:effectRef>
        <a:fontRef idx="minor"/>
      </dsp:style>
    </dsp:sp>
    <dsp:sp modelId="{5EA1E299-5E43-4C4B-9865-52F41FACBDE2}">
      <dsp:nvSpPr>
        <dsp:cNvPr id="0" name=""/>
        <dsp:cNvSpPr/>
      </dsp:nvSpPr>
      <dsp:spPr>
        <a:xfrm>
          <a:off x="5798447" y="4196485"/>
          <a:ext cx="1370546" cy="890855"/>
        </a:xfrm>
        <a:prstGeom prst="roundRect">
          <a:avLst/>
        </a:prstGeom>
        <a:solidFill>
          <a:schemeClr val="accent2">
            <a:shade val="50000"/>
            <a:hueOff val="0"/>
            <a:satOff val="-32532"/>
            <a:lumOff val="52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Hobby</a:t>
          </a:r>
        </a:p>
      </dsp:txBody>
      <dsp:txXfrm>
        <a:off x="5841935" y="4239973"/>
        <a:ext cx="1283570" cy="803879"/>
      </dsp:txXfrm>
    </dsp:sp>
    <dsp:sp modelId="{8C0107EF-6CF6-469D-9A7F-33C298118E54}">
      <dsp:nvSpPr>
        <dsp:cNvPr id="0" name=""/>
        <dsp:cNvSpPr/>
      </dsp:nvSpPr>
      <dsp:spPr>
        <a:xfrm>
          <a:off x="4386434" y="447339"/>
          <a:ext cx="4194573" cy="4194573"/>
        </a:xfrm>
        <a:custGeom>
          <a:avLst/>
          <a:gdLst/>
          <a:ahLst/>
          <a:cxnLst/>
          <a:rect l="0" t="0" r="0" b="0"/>
          <a:pathLst>
            <a:path>
              <a:moveTo>
                <a:pt x="1403271" y="4076416"/>
              </a:moveTo>
              <a:arcTo wR="2097286" hR="2097286" stAng="6559446" swAng="1499633"/>
            </a:path>
          </a:pathLst>
        </a:custGeom>
        <a:noFill/>
        <a:ln w="9525" cap="flat" cmpd="sng" algn="ctr">
          <a:solidFill>
            <a:schemeClr val="accent2">
              <a:shade val="90000"/>
              <a:hueOff val="0"/>
              <a:satOff val="-29999"/>
              <a:lumOff val="40856"/>
              <a:alphaOff val="0"/>
            </a:schemeClr>
          </a:solidFill>
          <a:prstDash val="solid"/>
        </a:ln>
        <a:effectLst/>
      </dsp:spPr>
      <dsp:style>
        <a:lnRef idx="1">
          <a:scrgbClr r="0" g="0" b="0"/>
        </a:lnRef>
        <a:fillRef idx="0">
          <a:scrgbClr r="0" g="0" b="0"/>
        </a:fillRef>
        <a:effectRef idx="0">
          <a:scrgbClr r="0" g="0" b="0"/>
        </a:effectRef>
        <a:fontRef idx="minor"/>
      </dsp:style>
    </dsp:sp>
    <dsp:sp modelId="{3282807C-5AD8-453F-8478-C1B35044A816}">
      <dsp:nvSpPr>
        <dsp:cNvPr id="0" name=""/>
        <dsp:cNvSpPr/>
      </dsp:nvSpPr>
      <dsp:spPr>
        <a:xfrm>
          <a:off x="3982144" y="3147841"/>
          <a:ext cx="1370546" cy="890855"/>
        </a:xfrm>
        <a:prstGeom prst="roundRect">
          <a:avLst/>
        </a:prstGeom>
        <a:solidFill>
          <a:schemeClr val="accent2">
            <a:shade val="50000"/>
            <a:hueOff val="0"/>
            <a:satOff val="-21688"/>
            <a:lumOff val="351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Mentor</a:t>
          </a:r>
        </a:p>
      </dsp:txBody>
      <dsp:txXfrm>
        <a:off x="4025632" y="3191329"/>
        <a:ext cx="1283570" cy="803879"/>
      </dsp:txXfrm>
    </dsp:sp>
    <dsp:sp modelId="{788E5A9C-91AF-42C1-A43C-AB18BED8280F}">
      <dsp:nvSpPr>
        <dsp:cNvPr id="0" name=""/>
        <dsp:cNvSpPr/>
      </dsp:nvSpPr>
      <dsp:spPr>
        <a:xfrm>
          <a:off x="4386434" y="447339"/>
          <a:ext cx="4194573" cy="4194573"/>
        </a:xfrm>
        <a:custGeom>
          <a:avLst/>
          <a:gdLst/>
          <a:ahLst/>
          <a:cxnLst/>
          <a:rect l="0" t="0" r="0" b="0"/>
          <a:pathLst>
            <a:path>
              <a:moveTo>
                <a:pt x="85183" y="2688938"/>
              </a:moveTo>
              <a:arcTo wR="2097286" hR="2097286" stAng="9816854" swAng="1966292"/>
            </a:path>
          </a:pathLst>
        </a:custGeom>
        <a:noFill/>
        <a:ln w="9525" cap="flat" cmpd="sng" algn="ctr">
          <a:solidFill>
            <a:schemeClr val="accent2">
              <a:shade val="90000"/>
              <a:hueOff val="0"/>
              <a:satOff val="-19999"/>
              <a:lumOff val="27237"/>
              <a:alphaOff val="0"/>
            </a:schemeClr>
          </a:solidFill>
          <a:prstDash val="solid"/>
        </a:ln>
        <a:effectLst/>
      </dsp:spPr>
      <dsp:style>
        <a:lnRef idx="1">
          <a:scrgbClr r="0" g="0" b="0"/>
        </a:lnRef>
        <a:fillRef idx="0">
          <a:scrgbClr r="0" g="0" b="0"/>
        </a:fillRef>
        <a:effectRef idx="0">
          <a:scrgbClr r="0" g="0" b="0"/>
        </a:effectRef>
        <a:fontRef idx="minor"/>
      </dsp:style>
    </dsp:sp>
    <dsp:sp modelId="{23DDA79C-74B2-4D91-A46C-71ACA71A1B58}">
      <dsp:nvSpPr>
        <dsp:cNvPr id="0" name=""/>
        <dsp:cNvSpPr/>
      </dsp:nvSpPr>
      <dsp:spPr>
        <a:xfrm>
          <a:off x="3982144" y="1050554"/>
          <a:ext cx="1370546" cy="890855"/>
        </a:xfrm>
        <a:prstGeom prst="roundRect">
          <a:avLst/>
        </a:prstGeom>
        <a:solidFill>
          <a:schemeClr val="accent2">
            <a:shade val="50000"/>
            <a:hueOff val="0"/>
            <a:satOff val="-10844"/>
            <a:lumOff val="175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err="1"/>
            <a:t>Indyw</a:t>
          </a:r>
          <a:r>
            <a:rPr lang="pl-PL" sz="2000" kern="1200" dirty="0"/>
            <a:t>.</a:t>
          </a:r>
        </a:p>
      </dsp:txBody>
      <dsp:txXfrm>
        <a:off x="4025632" y="1094042"/>
        <a:ext cx="1283570" cy="803879"/>
      </dsp:txXfrm>
    </dsp:sp>
    <dsp:sp modelId="{334D9AC5-A8EC-41EB-B1E8-376B3A3C97EF}">
      <dsp:nvSpPr>
        <dsp:cNvPr id="0" name=""/>
        <dsp:cNvSpPr/>
      </dsp:nvSpPr>
      <dsp:spPr>
        <a:xfrm>
          <a:off x="4386434" y="447339"/>
          <a:ext cx="4194573" cy="4194573"/>
        </a:xfrm>
        <a:custGeom>
          <a:avLst/>
          <a:gdLst/>
          <a:ahLst/>
          <a:cxnLst/>
          <a:rect l="0" t="0" r="0" b="0"/>
          <a:pathLst>
            <a:path>
              <a:moveTo>
                <a:pt x="632038" y="596733"/>
              </a:moveTo>
              <a:arcTo wR="2097286" hR="2097286" stAng="13540921" swAng="1499633"/>
            </a:path>
          </a:pathLst>
        </a:custGeom>
        <a:noFill/>
        <a:ln w="9525" cap="flat" cmpd="sng" algn="ctr">
          <a:solidFill>
            <a:schemeClr val="accent2">
              <a:shade val="90000"/>
              <a:hueOff val="0"/>
              <a:satOff val="-10000"/>
              <a:lumOff val="13619"/>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E81EA-7E81-4BA2-888F-A21F18E6BF88}">
      <dsp:nvSpPr>
        <dsp:cNvPr id="0" name=""/>
        <dsp:cNvSpPr/>
      </dsp:nvSpPr>
      <dsp:spPr>
        <a:xfrm>
          <a:off x="5798447" y="1911"/>
          <a:ext cx="1370546" cy="890855"/>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Rodzina</a:t>
          </a:r>
        </a:p>
      </dsp:txBody>
      <dsp:txXfrm>
        <a:off x="5841935" y="45399"/>
        <a:ext cx="1283570" cy="803879"/>
      </dsp:txXfrm>
    </dsp:sp>
    <dsp:sp modelId="{E923DF4F-0F0A-4210-A76E-B1828D59DA7A}">
      <dsp:nvSpPr>
        <dsp:cNvPr id="0" name=""/>
        <dsp:cNvSpPr/>
      </dsp:nvSpPr>
      <dsp:spPr>
        <a:xfrm>
          <a:off x="4386434" y="447339"/>
          <a:ext cx="4194573" cy="4194573"/>
        </a:xfrm>
        <a:custGeom>
          <a:avLst/>
          <a:gdLst/>
          <a:ahLst/>
          <a:cxnLst/>
          <a:rect l="0" t="0" r="0" b="0"/>
          <a:pathLst>
            <a:path>
              <a:moveTo>
                <a:pt x="2791478" y="118218"/>
              </a:moveTo>
              <a:arcTo wR="2097286" hR="2097286" stAng="17359750" swAng="1530289"/>
            </a:path>
          </a:pathLst>
        </a:custGeom>
        <a:noFill/>
        <a:ln w="9525" cap="flat" cmpd="sng" algn="ctr">
          <a:solidFill>
            <a:schemeClr val="accent2">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CC3749-3FBB-400B-824B-4B6C61C4F139}">
      <dsp:nvSpPr>
        <dsp:cNvPr id="0" name=""/>
        <dsp:cNvSpPr/>
      </dsp:nvSpPr>
      <dsp:spPr>
        <a:xfrm>
          <a:off x="7496507" y="1064002"/>
          <a:ext cx="1607034" cy="863960"/>
        </a:xfrm>
        <a:prstGeom prst="roundRect">
          <a:avLst/>
        </a:prstGeom>
        <a:solidFill>
          <a:schemeClr val="accent2">
            <a:shade val="50000"/>
            <a:hueOff val="0"/>
            <a:satOff val="-10844"/>
            <a:lumOff val="175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Rówieśnicy</a:t>
          </a:r>
        </a:p>
      </dsp:txBody>
      <dsp:txXfrm>
        <a:off x="7538682" y="1106177"/>
        <a:ext cx="1522684" cy="779610"/>
      </dsp:txXfrm>
    </dsp:sp>
    <dsp:sp modelId="{132C7BF6-89B9-4F8F-A332-97ADA309199F}">
      <dsp:nvSpPr>
        <dsp:cNvPr id="0" name=""/>
        <dsp:cNvSpPr/>
      </dsp:nvSpPr>
      <dsp:spPr>
        <a:xfrm>
          <a:off x="4386434" y="447339"/>
          <a:ext cx="4194573" cy="4194573"/>
        </a:xfrm>
        <a:custGeom>
          <a:avLst/>
          <a:gdLst/>
          <a:ahLst/>
          <a:cxnLst/>
          <a:rect l="0" t="0" r="0" b="0"/>
          <a:pathLst>
            <a:path>
              <a:moveTo>
                <a:pt x="4105419" y="1492293"/>
              </a:moveTo>
              <a:arcTo wR="2097286" hR="2097286" stAng="20594036" swAng="1988889"/>
            </a:path>
          </a:pathLst>
        </a:custGeom>
        <a:noFill/>
        <a:ln w="9525" cap="flat" cmpd="sng" algn="ctr">
          <a:solidFill>
            <a:schemeClr val="accent2">
              <a:shade val="90000"/>
              <a:hueOff val="0"/>
              <a:satOff val="-10000"/>
              <a:lumOff val="13619"/>
              <a:alphaOff val="0"/>
            </a:schemeClr>
          </a:solidFill>
          <a:prstDash val="solid"/>
        </a:ln>
        <a:effectLst/>
      </dsp:spPr>
      <dsp:style>
        <a:lnRef idx="1">
          <a:scrgbClr r="0" g="0" b="0"/>
        </a:lnRef>
        <a:fillRef idx="0">
          <a:scrgbClr r="0" g="0" b="0"/>
        </a:fillRef>
        <a:effectRef idx="0">
          <a:scrgbClr r="0" g="0" b="0"/>
        </a:effectRef>
        <a:fontRef idx="minor"/>
      </dsp:style>
    </dsp:sp>
    <dsp:sp modelId="{08D92C9A-D476-475C-B6A0-51C23E6E6D0F}">
      <dsp:nvSpPr>
        <dsp:cNvPr id="0" name=""/>
        <dsp:cNvSpPr/>
      </dsp:nvSpPr>
      <dsp:spPr>
        <a:xfrm>
          <a:off x="7614751" y="3147841"/>
          <a:ext cx="1370546" cy="890855"/>
        </a:xfrm>
        <a:prstGeom prst="roundRect">
          <a:avLst/>
        </a:prstGeom>
        <a:solidFill>
          <a:schemeClr val="accent2">
            <a:shade val="50000"/>
            <a:hueOff val="0"/>
            <a:satOff val="-21688"/>
            <a:lumOff val="351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Szkoła</a:t>
          </a:r>
        </a:p>
      </dsp:txBody>
      <dsp:txXfrm>
        <a:off x="7658239" y="3191329"/>
        <a:ext cx="1283570" cy="803879"/>
      </dsp:txXfrm>
    </dsp:sp>
    <dsp:sp modelId="{604AD559-0C28-468F-A0FE-87E23FD02A9C}">
      <dsp:nvSpPr>
        <dsp:cNvPr id="0" name=""/>
        <dsp:cNvSpPr/>
      </dsp:nvSpPr>
      <dsp:spPr>
        <a:xfrm>
          <a:off x="4386434" y="447339"/>
          <a:ext cx="4194573" cy="4194573"/>
        </a:xfrm>
        <a:custGeom>
          <a:avLst/>
          <a:gdLst/>
          <a:ahLst/>
          <a:cxnLst/>
          <a:rect l="0" t="0" r="0" b="0"/>
          <a:pathLst>
            <a:path>
              <a:moveTo>
                <a:pt x="3562534" y="3597839"/>
              </a:moveTo>
              <a:arcTo wR="2097286" hR="2097286" stAng="2740921" swAng="1499633"/>
            </a:path>
          </a:pathLst>
        </a:custGeom>
        <a:noFill/>
        <a:ln w="9525" cap="flat" cmpd="sng" algn="ctr">
          <a:solidFill>
            <a:schemeClr val="accent2">
              <a:shade val="90000"/>
              <a:hueOff val="0"/>
              <a:satOff val="-19999"/>
              <a:lumOff val="27237"/>
              <a:alphaOff val="0"/>
            </a:schemeClr>
          </a:solidFill>
          <a:prstDash val="solid"/>
        </a:ln>
        <a:effectLst/>
      </dsp:spPr>
      <dsp:style>
        <a:lnRef idx="1">
          <a:scrgbClr r="0" g="0" b="0"/>
        </a:lnRef>
        <a:fillRef idx="0">
          <a:scrgbClr r="0" g="0" b="0"/>
        </a:fillRef>
        <a:effectRef idx="0">
          <a:scrgbClr r="0" g="0" b="0"/>
        </a:effectRef>
        <a:fontRef idx="minor"/>
      </dsp:style>
    </dsp:sp>
    <dsp:sp modelId="{5EA1E299-5E43-4C4B-9865-52F41FACBDE2}">
      <dsp:nvSpPr>
        <dsp:cNvPr id="0" name=""/>
        <dsp:cNvSpPr/>
      </dsp:nvSpPr>
      <dsp:spPr>
        <a:xfrm>
          <a:off x="5798447" y="4196485"/>
          <a:ext cx="1370546" cy="890855"/>
        </a:xfrm>
        <a:prstGeom prst="roundRect">
          <a:avLst/>
        </a:prstGeom>
        <a:solidFill>
          <a:schemeClr val="accent2">
            <a:shade val="50000"/>
            <a:hueOff val="0"/>
            <a:satOff val="-32532"/>
            <a:lumOff val="52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Hobby</a:t>
          </a:r>
        </a:p>
      </dsp:txBody>
      <dsp:txXfrm>
        <a:off x="5841935" y="4239973"/>
        <a:ext cx="1283570" cy="803879"/>
      </dsp:txXfrm>
    </dsp:sp>
    <dsp:sp modelId="{8C0107EF-6CF6-469D-9A7F-33C298118E54}">
      <dsp:nvSpPr>
        <dsp:cNvPr id="0" name=""/>
        <dsp:cNvSpPr/>
      </dsp:nvSpPr>
      <dsp:spPr>
        <a:xfrm>
          <a:off x="4386434" y="447339"/>
          <a:ext cx="4194573" cy="4194573"/>
        </a:xfrm>
        <a:custGeom>
          <a:avLst/>
          <a:gdLst/>
          <a:ahLst/>
          <a:cxnLst/>
          <a:rect l="0" t="0" r="0" b="0"/>
          <a:pathLst>
            <a:path>
              <a:moveTo>
                <a:pt x="1403271" y="4076416"/>
              </a:moveTo>
              <a:arcTo wR="2097286" hR="2097286" stAng="6559446" swAng="1499633"/>
            </a:path>
          </a:pathLst>
        </a:custGeom>
        <a:noFill/>
        <a:ln w="9525" cap="flat" cmpd="sng" algn="ctr">
          <a:solidFill>
            <a:schemeClr val="accent2">
              <a:shade val="90000"/>
              <a:hueOff val="0"/>
              <a:satOff val="-29999"/>
              <a:lumOff val="40856"/>
              <a:alphaOff val="0"/>
            </a:schemeClr>
          </a:solidFill>
          <a:prstDash val="solid"/>
        </a:ln>
        <a:effectLst/>
      </dsp:spPr>
      <dsp:style>
        <a:lnRef idx="1">
          <a:scrgbClr r="0" g="0" b="0"/>
        </a:lnRef>
        <a:fillRef idx="0">
          <a:scrgbClr r="0" g="0" b="0"/>
        </a:fillRef>
        <a:effectRef idx="0">
          <a:scrgbClr r="0" g="0" b="0"/>
        </a:effectRef>
        <a:fontRef idx="minor"/>
      </dsp:style>
    </dsp:sp>
    <dsp:sp modelId="{3282807C-5AD8-453F-8478-C1B35044A816}">
      <dsp:nvSpPr>
        <dsp:cNvPr id="0" name=""/>
        <dsp:cNvSpPr/>
      </dsp:nvSpPr>
      <dsp:spPr>
        <a:xfrm>
          <a:off x="3982144" y="3147841"/>
          <a:ext cx="1370546" cy="890855"/>
        </a:xfrm>
        <a:prstGeom prst="roundRect">
          <a:avLst/>
        </a:prstGeom>
        <a:solidFill>
          <a:schemeClr val="accent2">
            <a:shade val="50000"/>
            <a:hueOff val="0"/>
            <a:satOff val="-21688"/>
            <a:lumOff val="351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Mentor</a:t>
          </a:r>
        </a:p>
      </dsp:txBody>
      <dsp:txXfrm>
        <a:off x="4025632" y="3191329"/>
        <a:ext cx="1283570" cy="803879"/>
      </dsp:txXfrm>
    </dsp:sp>
    <dsp:sp modelId="{788E5A9C-91AF-42C1-A43C-AB18BED8280F}">
      <dsp:nvSpPr>
        <dsp:cNvPr id="0" name=""/>
        <dsp:cNvSpPr/>
      </dsp:nvSpPr>
      <dsp:spPr>
        <a:xfrm>
          <a:off x="4386434" y="447339"/>
          <a:ext cx="4194573" cy="4194573"/>
        </a:xfrm>
        <a:custGeom>
          <a:avLst/>
          <a:gdLst/>
          <a:ahLst/>
          <a:cxnLst/>
          <a:rect l="0" t="0" r="0" b="0"/>
          <a:pathLst>
            <a:path>
              <a:moveTo>
                <a:pt x="85183" y="2688938"/>
              </a:moveTo>
              <a:arcTo wR="2097286" hR="2097286" stAng="9816854" swAng="1966292"/>
            </a:path>
          </a:pathLst>
        </a:custGeom>
        <a:noFill/>
        <a:ln w="9525" cap="flat" cmpd="sng" algn="ctr">
          <a:solidFill>
            <a:schemeClr val="accent2">
              <a:shade val="90000"/>
              <a:hueOff val="0"/>
              <a:satOff val="-19999"/>
              <a:lumOff val="27237"/>
              <a:alphaOff val="0"/>
            </a:schemeClr>
          </a:solidFill>
          <a:prstDash val="solid"/>
        </a:ln>
        <a:effectLst/>
      </dsp:spPr>
      <dsp:style>
        <a:lnRef idx="1">
          <a:scrgbClr r="0" g="0" b="0"/>
        </a:lnRef>
        <a:fillRef idx="0">
          <a:scrgbClr r="0" g="0" b="0"/>
        </a:fillRef>
        <a:effectRef idx="0">
          <a:scrgbClr r="0" g="0" b="0"/>
        </a:effectRef>
        <a:fontRef idx="minor"/>
      </dsp:style>
    </dsp:sp>
    <dsp:sp modelId="{23DDA79C-74B2-4D91-A46C-71ACA71A1B58}">
      <dsp:nvSpPr>
        <dsp:cNvPr id="0" name=""/>
        <dsp:cNvSpPr/>
      </dsp:nvSpPr>
      <dsp:spPr>
        <a:xfrm>
          <a:off x="3982144" y="1050554"/>
          <a:ext cx="1370546" cy="890855"/>
        </a:xfrm>
        <a:prstGeom prst="roundRect">
          <a:avLst/>
        </a:prstGeom>
        <a:solidFill>
          <a:schemeClr val="accent2">
            <a:shade val="50000"/>
            <a:hueOff val="0"/>
            <a:satOff val="-10844"/>
            <a:lumOff val="175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err="1"/>
            <a:t>Indyw</a:t>
          </a:r>
          <a:r>
            <a:rPr lang="pl-PL" sz="2000" kern="1200" dirty="0"/>
            <a:t>.</a:t>
          </a:r>
        </a:p>
      </dsp:txBody>
      <dsp:txXfrm>
        <a:off x="4025632" y="1094042"/>
        <a:ext cx="1283570" cy="803879"/>
      </dsp:txXfrm>
    </dsp:sp>
    <dsp:sp modelId="{334D9AC5-A8EC-41EB-B1E8-376B3A3C97EF}">
      <dsp:nvSpPr>
        <dsp:cNvPr id="0" name=""/>
        <dsp:cNvSpPr/>
      </dsp:nvSpPr>
      <dsp:spPr>
        <a:xfrm>
          <a:off x="4386434" y="447339"/>
          <a:ext cx="4194573" cy="4194573"/>
        </a:xfrm>
        <a:custGeom>
          <a:avLst/>
          <a:gdLst/>
          <a:ahLst/>
          <a:cxnLst/>
          <a:rect l="0" t="0" r="0" b="0"/>
          <a:pathLst>
            <a:path>
              <a:moveTo>
                <a:pt x="632038" y="596733"/>
              </a:moveTo>
              <a:arcTo wR="2097286" hR="2097286" stAng="13540921" swAng="1499633"/>
            </a:path>
          </a:pathLst>
        </a:custGeom>
        <a:noFill/>
        <a:ln w="9525" cap="flat" cmpd="sng" algn="ctr">
          <a:solidFill>
            <a:schemeClr val="accent2">
              <a:shade val="90000"/>
              <a:hueOff val="0"/>
              <a:satOff val="-10000"/>
              <a:lumOff val="13619"/>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E81EA-7E81-4BA2-888F-A21F18E6BF88}">
      <dsp:nvSpPr>
        <dsp:cNvPr id="0" name=""/>
        <dsp:cNvSpPr/>
      </dsp:nvSpPr>
      <dsp:spPr>
        <a:xfrm>
          <a:off x="5798447" y="1911"/>
          <a:ext cx="1370546" cy="89085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Rodzina</a:t>
          </a:r>
        </a:p>
      </dsp:txBody>
      <dsp:txXfrm>
        <a:off x="5841935" y="45399"/>
        <a:ext cx="1283570" cy="803879"/>
      </dsp:txXfrm>
    </dsp:sp>
    <dsp:sp modelId="{E923DF4F-0F0A-4210-A76E-B1828D59DA7A}">
      <dsp:nvSpPr>
        <dsp:cNvPr id="0" name=""/>
        <dsp:cNvSpPr/>
      </dsp:nvSpPr>
      <dsp:spPr>
        <a:xfrm>
          <a:off x="4386434" y="447339"/>
          <a:ext cx="4194573" cy="4194573"/>
        </a:xfrm>
        <a:custGeom>
          <a:avLst/>
          <a:gdLst/>
          <a:ahLst/>
          <a:cxnLst/>
          <a:rect l="0" t="0" r="0" b="0"/>
          <a:pathLst>
            <a:path>
              <a:moveTo>
                <a:pt x="2791478" y="118218"/>
              </a:moveTo>
              <a:arcTo wR="2097286" hR="2097286" stAng="17359750" swAng="1530289"/>
            </a:path>
          </a:pathLst>
        </a:custGeom>
        <a:noFill/>
        <a:ln w="9525" cap="flat" cmpd="sng" algn="ctr">
          <a:solidFill>
            <a:schemeClr val="accent2">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CC3749-3FBB-400B-824B-4B6C61C4F139}">
      <dsp:nvSpPr>
        <dsp:cNvPr id="0" name=""/>
        <dsp:cNvSpPr/>
      </dsp:nvSpPr>
      <dsp:spPr>
        <a:xfrm>
          <a:off x="7496507" y="1064002"/>
          <a:ext cx="1607034" cy="863960"/>
        </a:xfrm>
        <a:prstGeom prst="roundRect">
          <a:avLst/>
        </a:prstGeom>
        <a:solidFill>
          <a:schemeClr val="accent2">
            <a:shade val="80000"/>
            <a:hueOff val="0"/>
            <a:satOff val="-5604"/>
            <a:lumOff val="63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Rówieśnicy</a:t>
          </a:r>
        </a:p>
      </dsp:txBody>
      <dsp:txXfrm>
        <a:off x="7538682" y="1106177"/>
        <a:ext cx="1522684" cy="779610"/>
      </dsp:txXfrm>
    </dsp:sp>
    <dsp:sp modelId="{132C7BF6-89B9-4F8F-A332-97ADA309199F}">
      <dsp:nvSpPr>
        <dsp:cNvPr id="0" name=""/>
        <dsp:cNvSpPr/>
      </dsp:nvSpPr>
      <dsp:spPr>
        <a:xfrm>
          <a:off x="4386434" y="447339"/>
          <a:ext cx="4194573" cy="4194573"/>
        </a:xfrm>
        <a:custGeom>
          <a:avLst/>
          <a:gdLst/>
          <a:ahLst/>
          <a:cxnLst/>
          <a:rect l="0" t="0" r="0" b="0"/>
          <a:pathLst>
            <a:path>
              <a:moveTo>
                <a:pt x="4105419" y="1492293"/>
              </a:moveTo>
              <a:arcTo wR="2097286" hR="2097286" stAng="20594036" swAng="1988889"/>
            </a:path>
          </a:pathLst>
        </a:custGeom>
        <a:noFill/>
        <a:ln w="9525" cap="flat" cmpd="sng" algn="ctr">
          <a:solidFill>
            <a:schemeClr val="accent2">
              <a:shade val="90000"/>
              <a:hueOff val="0"/>
              <a:satOff val="-5530"/>
              <a:lumOff val="5933"/>
              <a:alphaOff val="0"/>
            </a:schemeClr>
          </a:solidFill>
          <a:prstDash val="solid"/>
        </a:ln>
        <a:effectLst/>
      </dsp:spPr>
      <dsp:style>
        <a:lnRef idx="1">
          <a:scrgbClr r="0" g="0" b="0"/>
        </a:lnRef>
        <a:fillRef idx="0">
          <a:scrgbClr r="0" g="0" b="0"/>
        </a:fillRef>
        <a:effectRef idx="0">
          <a:scrgbClr r="0" g="0" b="0"/>
        </a:effectRef>
        <a:fontRef idx="minor"/>
      </dsp:style>
    </dsp:sp>
    <dsp:sp modelId="{08D92C9A-D476-475C-B6A0-51C23E6E6D0F}">
      <dsp:nvSpPr>
        <dsp:cNvPr id="0" name=""/>
        <dsp:cNvSpPr/>
      </dsp:nvSpPr>
      <dsp:spPr>
        <a:xfrm>
          <a:off x="7614751" y="3147841"/>
          <a:ext cx="1370546" cy="890855"/>
        </a:xfrm>
        <a:prstGeom prst="roundRect">
          <a:avLst/>
        </a:prstGeom>
        <a:solidFill>
          <a:schemeClr val="accent2">
            <a:shade val="80000"/>
            <a:hueOff val="0"/>
            <a:satOff val="-11208"/>
            <a:lumOff val="127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Szkoła</a:t>
          </a:r>
        </a:p>
      </dsp:txBody>
      <dsp:txXfrm>
        <a:off x="7658239" y="3191329"/>
        <a:ext cx="1283570" cy="803879"/>
      </dsp:txXfrm>
    </dsp:sp>
    <dsp:sp modelId="{604AD559-0C28-468F-A0FE-87E23FD02A9C}">
      <dsp:nvSpPr>
        <dsp:cNvPr id="0" name=""/>
        <dsp:cNvSpPr/>
      </dsp:nvSpPr>
      <dsp:spPr>
        <a:xfrm>
          <a:off x="4386434" y="447339"/>
          <a:ext cx="4194573" cy="4194573"/>
        </a:xfrm>
        <a:custGeom>
          <a:avLst/>
          <a:gdLst/>
          <a:ahLst/>
          <a:cxnLst/>
          <a:rect l="0" t="0" r="0" b="0"/>
          <a:pathLst>
            <a:path>
              <a:moveTo>
                <a:pt x="3562534" y="3597839"/>
              </a:moveTo>
              <a:arcTo wR="2097286" hR="2097286" stAng="2740921" swAng="1499633"/>
            </a:path>
          </a:pathLst>
        </a:custGeom>
        <a:noFill/>
        <a:ln w="9525" cap="flat" cmpd="sng" algn="ctr">
          <a:solidFill>
            <a:schemeClr val="accent2">
              <a:shade val="90000"/>
              <a:hueOff val="0"/>
              <a:satOff val="-11060"/>
              <a:lumOff val="11867"/>
              <a:alphaOff val="0"/>
            </a:schemeClr>
          </a:solidFill>
          <a:prstDash val="solid"/>
        </a:ln>
        <a:effectLst/>
      </dsp:spPr>
      <dsp:style>
        <a:lnRef idx="1">
          <a:scrgbClr r="0" g="0" b="0"/>
        </a:lnRef>
        <a:fillRef idx="0">
          <a:scrgbClr r="0" g="0" b="0"/>
        </a:fillRef>
        <a:effectRef idx="0">
          <a:scrgbClr r="0" g="0" b="0"/>
        </a:effectRef>
        <a:fontRef idx="minor"/>
      </dsp:style>
    </dsp:sp>
    <dsp:sp modelId="{5EA1E299-5E43-4C4B-9865-52F41FACBDE2}">
      <dsp:nvSpPr>
        <dsp:cNvPr id="0" name=""/>
        <dsp:cNvSpPr/>
      </dsp:nvSpPr>
      <dsp:spPr>
        <a:xfrm>
          <a:off x="5798447" y="4196485"/>
          <a:ext cx="1370546" cy="890855"/>
        </a:xfrm>
        <a:prstGeom prst="roundRect">
          <a:avLst/>
        </a:prstGeom>
        <a:solidFill>
          <a:schemeClr val="accent2">
            <a:shade val="80000"/>
            <a:hueOff val="0"/>
            <a:satOff val="-16811"/>
            <a:lumOff val="190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Hobby</a:t>
          </a:r>
        </a:p>
      </dsp:txBody>
      <dsp:txXfrm>
        <a:off x="5841935" y="4239973"/>
        <a:ext cx="1283570" cy="803879"/>
      </dsp:txXfrm>
    </dsp:sp>
    <dsp:sp modelId="{8C0107EF-6CF6-469D-9A7F-33C298118E54}">
      <dsp:nvSpPr>
        <dsp:cNvPr id="0" name=""/>
        <dsp:cNvSpPr/>
      </dsp:nvSpPr>
      <dsp:spPr>
        <a:xfrm>
          <a:off x="4386434" y="447339"/>
          <a:ext cx="4194573" cy="4194573"/>
        </a:xfrm>
        <a:custGeom>
          <a:avLst/>
          <a:gdLst/>
          <a:ahLst/>
          <a:cxnLst/>
          <a:rect l="0" t="0" r="0" b="0"/>
          <a:pathLst>
            <a:path>
              <a:moveTo>
                <a:pt x="1403271" y="4076416"/>
              </a:moveTo>
              <a:arcTo wR="2097286" hR="2097286" stAng="6559446" swAng="1499633"/>
            </a:path>
          </a:pathLst>
        </a:custGeom>
        <a:noFill/>
        <a:ln w="9525" cap="flat" cmpd="sng" algn="ctr">
          <a:solidFill>
            <a:schemeClr val="accent2">
              <a:shade val="90000"/>
              <a:hueOff val="0"/>
              <a:satOff val="-16590"/>
              <a:lumOff val="17800"/>
              <a:alphaOff val="0"/>
            </a:schemeClr>
          </a:solidFill>
          <a:prstDash val="solid"/>
        </a:ln>
        <a:effectLst/>
      </dsp:spPr>
      <dsp:style>
        <a:lnRef idx="1">
          <a:scrgbClr r="0" g="0" b="0"/>
        </a:lnRef>
        <a:fillRef idx="0">
          <a:scrgbClr r="0" g="0" b="0"/>
        </a:fillRef>
        <a:effectRef idx="0">
          <a:scrgbClr r="0" g="0" b="0"/>
        </a:effectRef>
        <a:fontRef idx="minor"/>
      </dsp:style>
    </dsp:sp>
    <dsp:sp modelId="{3282807C-5AD8-453F-8478-C1B35044A816}">
      <dsp:nvSpPr>
        <dsp:cNvPr id="0" name=""/>
        <dsp:cNvSpPr/>
      </dsp:nvSpPr>
      <dsp:spPr>
        <a:xfrm>
          <a:off x="3982144" y="3147841"/>
          <a:ext cx="1370546" cy="890855"/>
        </a:xfrm>
        <a:prstGeom prst="roundRect">
          <a:avLst/>
        </a:prstGeom>
        <a:solidFill>
          <a:schemeClr val="accent2">
            <a:shade val="80000"/>
            <a:hueOff val="0"/>
            <a:satOff val="-22415"/>
            <a:lumOff val="25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Mentor</a:t>
          </a:r>
        </a:p>
      </dsp:txBody>
      <dsp:txXfrm>
        <a:off x="4025632" y="3191329"/>
        <a:ext cx="1283570" cy="803879"/>
      </dsp:txXfrm>
    </dsp:sp>
    <dsp:sp modelId="{788E5A9C-91AF-42C1-A43C-AB18BED8280F}">
      <dsp:nvSpPr>
        <dsp:cNvPr id="0" name=""/>
        <dsp:cNvSpPr/>
      </dsp:nvSpPr>
      <dsp:spPr>
        <a:xfrm>
          <a:off x="4386434" y="447339"/>
          <a:ext cx="4194573" cy="4194573"/>
        </a:xfrm>
        <a:custGeom>
          <a:avLst/>
          <a:gdLst/>
          <a:ahLst/>
          <a:cxnLst/>
          <a:rect l="0" t="0" r="0" b="0"/>
          <a:pathLst>
            <a:path>
              <a:moveTo>
                <a:pt x="85183" y="2688938"/>
              </a:moveTo>
              <a:arcTo wR="2097286" hR="2097286" stAng="9816854" swAng="1966292"/>
            </a:path>
          </a:pathLst>
        </a:custGeom>
        <a:noFill/>
        <a:ln w="9525" cap="flat" cmpd="sng" algn="ctr">
          <a:solidFill>
            <a:schemeClr val="accent2">
              <a:shade val="90000"/>
              <a:hueOff val="0"/>
              <a:satOff val="-22120"/>
              <a:lumOff val="23734"/>
              <a:alphaOff val="0"/>
            </a:schemeClr>
          </a:solidFill>
          <a:prstDash val="solid"/>
        </a:ln>
        <a:effectLst/>
      </dsp:spPr>
      <dsp:style>
        <a:lnRef idx="1">
          <a:scrgbClr r="0" g="0" b="0"/>
        </a:lnRef>
        <a:fillRef idx="0">
          <a:scrgbClr r="0" g="0" b="0"/>
        </a:fillRef>
        <a:effectRef idx="0">
          <a:scrgbClr r="0" g="0" b="0"/>
        </a:effectRef>
        <a:fontRef idx="minor"/>
      </dsp:style>
    </dsp:sp>
    <dsp:sp modelId="{23DDA79C-74B2-4D91-A46C-71ACA71A1B58}">
      <dsp:nvSpPr>
        <dsp:cNvPr id="0" name=""/>
        <dsp:cNvSpPr/>
      </dsp:nvSpPr>
      <dsp:spPr>
        <a:xfrm>
          <a:off x="3982144" y="1050554"/>
          <a:ext cx="1370546" cy="890855"/>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err="1"/>
            <a:t>Indyw</a:t>
          </a:r>
          <a:r>
            <a:rPr lang="pl-PL" sz="2000" kern="1200" dirty="0"/>
            <a:t>.</a:t>
          </a:r>
        </a:p>
      </dsp:txBody>
      <dsp:txXfrm>
        <a:off x="4025632" y="1094042"/>
        <a:ext cx="1283570" cy="803879"/>
      </dsp:txXfrm>
    </dsp:sp>
    <dsp:sp modelId="{334D9AC5-A8EC-41EB-B1E8-376B3A3C97EF}">
      <dsp:nvSpPr>
        <dsp:cNvPr id="0" name=""/>
        <dsp:cNvSpPr/>
      </dsp:nvSpPr>
      <dsp:spPr>
        <a:xfrm>
          <a:off x="4386434" y="447339"/>
          <a:ext cx="4194573" cy="4194573"/>
        </a:xfrm>
        <a:custGeom>
          <a:avLst/>
          <a:gdLst/>
          <a:ahLst/>
          <a:cxnLst/>
          <a:rect l="0" t="0" r="0" b="0"/>
          <a:pathLst>
            <a:path>
              <a:moveTo>
                <a:pt x="632038" y="596733"/>
              </a:moveTo>
              <a:arcTo wR="2097286" hR="2097286" stAng="13540921" swAng="1499633"/>
            </a:path>
          </a:pathLst>
        </a:custGeom>
        <a:noFill/>
        <a:ln w="9525" cap="flat" cmpd="sng" algn="ctr">
          <a:solidFill>
            <a:schemeClr val="accent2">
              <a:shade val="90000"/>
              <a:hueOff val="0"/>
              <a:satOff val="-27650"/>
              <a:lumOff val="29667"/>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E81EA-7E81-4BA2-888F-A21F18E6BF88}">
      <dsp:nvSpPr>
        <dsp:cNvPr id="0" name=""/>
        <dsp:cNvSpPr/>
      </dsp:nvSpPr>
      <dsp:spPr>
        <a:xfrm>
          <a:off x="5798447" y="1911"/>
          <a:ext cx="1370546" cy="89085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Rodzina</a:t>
          </a:r>
        </a:p>
      </dsp:txBody>
      <dsp:txXfrm>
        <a:off x="5841935" y="45399"/>
        <a:ext cx="1283570" cy="803879"/>
      </dsp:txXfrm>
    </dsp:sp>
    <dsp:sp modelId="{E923DF4F-0F0A-4210-A76E-B1828D59DA7A}">
      <dsp:nvSpPr>
        <dsp:cNvPr id="0" name=""/>
        <dsp:cNvSpPr/>
      </dsp:nvSpPr>
      <dsp:spPr>
        <a:xfrm>
          <a:off x="4386434" y="447339"/>
          <a:ext cx="4194573" cy="4194573"/>
        </a:xfrm>
        <a:custGeom>
          <a:avLst/>
          <a:gdLst/>
          <a:ahLst/>
          <a:cxnLst/>
          <a:rect l="0" t="0" r="0" b="0"/>
          <a:pathLst>
            <a:path>
              <a:moveTo>
                <a:pt x="2791478" y="118218"/>
              </a:moveTo>
              <a:arcTo wR="2097286" hR="2097286" stAng="17359750" swAng="1530289"/>
            </a:path>
          </a:pathLst>
        </a:custGeom>
        <a:noFill/>
        <a:ln w="9525" cap="flat" cmpd="sng" algn="ctr">
          <a:solidFill>
            <a:schemeClr val="accent2">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CC3749-3FBB-400B-824B-4B6C61C4F139}">
      <dsp:nvSpPr>
        <dsp:cNvPr id="0" name=""/>
        <dsp:cNvSpPr/>
      </dsp:nvSpPr>
      <dsp:spPr>
        <a:xfrm>
          <a:off x="7496507" y="1064002"/>
          <a:ext cx="1607034" cy="863960"/>
        </a:xfrm>
        <a:prstGeom prst="roundRect">
          <a:avLst/>
        </a:prstGeom>
        <a:solidFill>
          <a:schemeClr val="accent2">
            <a:shade val="80000"/>
            <a:hueOff val="0"/>
            <a:satOff val="-5604"/>
            <a:lumOff val="63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Rówieśnicy</a:t>
          </a:r>
        </a:p>
      </dsp:txBody>
      <dsp:txXfrm>
        <a:off x="7538682" y="1106177"/>
        <a:ext cx="1522684" cy="779610"/>
      </dsp:txXfrm>
    </dsp:sp>
    <dsp:sp modelId="{132C7BF6-89B9-4F8F-A332-97ADA309199F}">
      <dsp:nvSpPr>
        <dsp:cNvPr id="0" name=""/>
        <dsp:cNvSpPr/>
      </dsp:nvSpPr>
      <dsp:spPr>
        <a:xfrm>
          <a:off x="4386434" y="447339"/>
          <a:ext cx="4194573" cy="4194573"/>
        </a:xfrm>
        <a:custGeom>
          <a:avLst/>
          <a:gdLst/>
          <a:ahLst/>
          <a:cxnLst/>
          <a:rect l="0" t="0" r="0" b="0"/>
          <a:pathLst>
            <a:path>
              <a:moveTo>
                <a:pt x="4105419" y="1492293"/>
              </a:moveTo>
              <a:arcTo wR="2097286" hR="2097286" stAng="20594036" swAng="1988889"/>
            </a:path>
          </a:pathLst>
        </a:custGeom>
        <a:noFill/>
        <a:ln w="9525" cap="flat" cmpd="sng" algn="ctr">
          <a:solidFill>
            <a:schemeClr val="accent2">
              <a:shade val="90000"/>
              <a:hueOff val="0"/>
              <a:satOff val="-5530"/>
              <a:lumOff val="5933"/>
              <a:alphaOff val="0"/>
            </a:schemeClr>
          </a:solidFill>
          <a:prstDash val="solid"/>
        </a:ln>
        <a:effectLst/>
      </dsp:spPr>
      <dsp:style>
        <a:lnRef idx="1">
          <a:scrgbClr r="0" g="0" b="0"/>
        </a:lnRef>
        <a:fillRef idx="0">
          <a:scrgbClr r="0" g="0" b="0"/>
        </a:fillRef>
        <a:effectRef idx="0">
          <a:scrgbClr r="0" g="0" b="0"/>
        </a:effectRef>
        <a:fontRef idx="minor"/>
      </dsp:style>
    </dsp:sp>
    <dsp:sp modelId="{08D92C9A-D476-475C-B6A0-51C23E6E6D0F}">
      <dsp:nvSpPr>
        <dsp:cNvPr id="0" name=""/>
        <dsp:cNvSpPr/>
      </dsp:nvSpPr>
      <dsp:spPr>
        <a:xfrm>
          <a:off x="7614751" y="3147841"/>
          <a:ext cx="1370546" cy="890855"/>
        </a:xfrm>
        <a:prstGeom prst="roundRect">
          <a:avLst/>
        </a:prstGeom>
        <a:solidFill>
          <a:schemeClr val="accent2">
            <a:shade val="80000"/>
            <a:hueOff val="0"/>
            <a:satOff val="-11208"/>
            <a:lumOff val="127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Szkoła</a:t>
          </a:r>
        </a:p>
      </dsp:txBody>
      <dsp:txXfrm>
        <a:off x="7658239" y="3191329"/>
        <a:ext cx="1283570" cy="803879"/>
      </dsp:txXfrm>
    </dsp:sp>
    <dsp:sp modelId="{604AD559-0C28-468F-A0FE-87E23FD02A9C}">
      <dsp:nvSpPr>
        <dsp:cNvPr id="0" name=""/>
        <dsp:cNvSpPr/>
      </dsp:nvSpPr>
      <dsp:spPr>
        <a:xfrm>
          <a:off x="4386434" y="447339"/>
          <a:ext cx="4194573" cy="4194573"/>
        </a:xfrm>
        <a:custGeom>
          <a:avLst/>
          <a:gdLst/>
          <a:ahLst/>
          <a:cxnLst/>
          <a:rect l="0" t="0" r="0" b="0"/>
          <a:pathLst>
            <a:path>
              <a:moveTo>
                <a:pt x="3562534" y="3597839"/>
              </a:moveTo>
              <a:arcTo wR="2097286" hR="2097286" stAng="2740921" swAng="1499633"/>
            </a:path>
          </a:pathLst>
        </a:custGeom>
        <a:noFill/>
        <a:ln w="9525" cap="flat" cmpd="sng" algn="ctr">
          <a:solidFill>
            <a:schemeClr val="accent2">
              <a:shade val="90000"/>
              <a:hueOff val="0"/>
              <a:satOff val="-11060"/>
              <a:lumOff val="11867"/>
              <a:alphaOff val="0"/>
            </a:schemeClr>
          </a:solidFill>
          <a:prstDash val="solid"/>
        </a:ln>
        <a:effectLst/>
      </dsp:spPr>
      <dsp:style>
        <a:lnRef idx="1">
          <a:scrgbClr r="0" g="0" b="0"/>
        </a:lnRef>
        <a:fillRef idx="0">
          <a:scrgbClr r="0" g="0" b="0"/>
        </a:fillRef>
        <a:effectRef idx="0">
          <a:scrgbClr r="0" g="0" b="0"/>
        </a:effectRef>
        <a:fontRef idx="minor"/>
      </dsp:style>
    </dsp:sp>
    <dsp:sp modelId="{5EA1E299-5E43-4C4B-9865-52F41FACBDE2}">
      <dsp:nvSpPr>
        <dsp:cNvPr id="0" name=""/>
        <dsp:cNvSpPr/>
      </dsp:nvSpPr>
      <dsp:spPr>
        <a:xfrm>
          <a:off x="5798447" y="4196485"/>
          <a:ext cx="1370546" cy="890855"/>
        </a:xfrm>
        <a:prstGeom prst="roundRect">
          <a:avLst/>
        </a:prstGeom>
        <a:solidFill>
          <a:schemeClr val="accent2">
            <a:shade val="80000"/>
            <a:hueOff val="0"/>
            <a:satOff val="-16811"/>
            <a:lumOff val="190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Hobby</a:t>
          </a:r>
        </a:p>
      </dsp:txBody>
      <dsp:txXfrm>
        <a:off x="5841935" y="4239973"/>
        <a:ext cx="1283570" cy="803879"/>
      </dsp:txXfrm>
    </dsp:sp>
    <dsp:sp modelId="{8C0107EF-6CF6-469D-9A7F-33C298118E54}">
      <dsp:nvSpPr>
        <dsp:cNvPr id="0" name=""/>
        <dsp:cNvSpPr/>
      </dsp:nvSpPr>
      <dsp:spPr>
        <a:xfrm>
          <a:off x="4386434" y="447339"/>
          <a:ext cx="4194573" cy="4194573"/>
        </a:xfrm>
        <a:custGeom>
          <a:avLst/>
          <a:gdLst/>
          <a:ahLst/>
          <a:cxnLst/>
          <a:rect l="0" t="0" r="0" b="0"/>
          <a:pathLst>
            <a:path>
              <a:moveTo>
                <a:pt x="1403271" y="4076416"/>
              </a:moveTo>
              <a:arcTo wR="2097286" hR="2097286" stAng="6559446" swAng="1499633"/>
            </a:path>
          </a:pathLst>
        </a:custGeom>
        <a:noFill/>
        <a:ln w="9525" cap="flat" cmpd="sng" algn="ctr">
          <a:solidFill>
            <a:schemeClr val="accent2">
              <a:shade val="90000"/>
              <a:hueOff val="0"/>
              <a:satOff val="-16590"/>
              <a:lumOff val="17800"/>
              <a:alphaOff val="0"/>
            </a:schemeClr>
          </a:solidFill>
          <a:prstDash val="solid"/>
        </a:ln>
        <a:effectLst/>
      </dsp:spPr>
      <dsp:style>
        <a:lnRef idx="1">
          <a:scrgbClr r="0" g="0" b="0"/>
        </a:lnRef>
        <a:fillRef idx="0">
          <a:scrgbClr r="0" g="0" b="0"/>
        </a:fillRef>
        <a:effectRef idx="0">
          <a:scrgbClr r="0" g="0" b="0"/>
        </a:effectRef>
        <a:fontRef idx="minor"/>
      </dsp:style>
    </dsp:sp>
    <dsp:sp modelId="{3282807C-5AD8-453F-8478-C1B35044A816}">
      <dsp:nvSpPr>
        <dsp:cNvPr id="0" name=""/>
        <dsp:cNvSpPr/>
      </dsp:nvSpPr>
      <dsp:spPr>
        <a:xfrm>
          <a:off x="3982144" y="3147841"/>
          <a:ext cx="1370546" cy="890855"/>
        </a:xfrm>
        <a:prstGeom prst="roundRect">
          <a:avLst/>
        </a:prstGeom>
        <a:solidFill>
          <a:schemeClr val="accent2">
            <a:shade val="80000"/>
            <a:hueOff val="0"/>
            <a:satOff val="-22415"/>
            <a:lumOff val="25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Mentor</a:t>
          </a:r>
        </a:p>
      </dsp:txBody>
      <dsp:txXfrm>
        <a:off x="4025632" y="3191329"/>
        <a:ext cx="1283570" cy="803879"/>
      </dsp:txXfrm>
    </dsp:sp>
    <dsp:sp modelId="{788E5A9C-91AF-42C1-A43C-AB18BED8280F}">
      <dsp:nvSpPr>
        <dsp:cNvPr id="0" name=""/>
        <dsp:cNvSpPr/>
      </dsp:nvSpPr>
      <dsp:spPr>
        <a:xfrm>
          <a:off x="4386434" y="447339"/>
          <a:ext cx="4194573" cy="4194573"/>
        </a:xfrm>
        <a:custGeom>
          <a:avLst/>
          <a:gdLst/>
          <a:ahLst/>
          <a:cxnLst/>
          <a:rect l="0" t="0" r="0" b="0"/>
          <a:pathLst>
            <a:path>
              <a:moveTo>
                <a:pt x="85183" y="2688938"/>
              </a:moveTo>
              <a:arcTo wR="2097286" hR="2097286" stAng="9816854" swAng="1966292"/>
            </a:path>
          </a:pathLst>
        </a:custGeom>
        <a:noFill/>
        <a:ln w="9525" cap="flat" cmpd="sng" algn="ctr">
          <a:solidFill>
            <a:schemeClr val="accent2">
              <a:shade val="90000"/>
              <a:hueOff val="0"/>
              <a:satOff val="-22120"/>
              <a:lumOff val="23734"/>
              <a:alphaOff val="0"/>
            </a:schemeClr>
          </a:solidFill>
          <a:prstDash val="solid"/>
        </a:ln>
        <a:effectLst/>
      </dsp:spPr>
      <dsp:style>
        <a:lnRef idx="1">
          <a:scrgbClr r="0" g="0" b="0"/>
        </a:lnRef>
        <a:fillRef idx="0">
          <a:scrgbClr r="0" g="0" b="0"/>
        </a:fillRef>
        <a:effectRef idx="0">
          <a:scrgbClr r="0" g="0" b="0"/>
        </a:effectRef>
        <a:fontRef idx="minor"/>
      </dsp:style>
    </dsp:sp>
    <dsp:sp modelId="{23DDA79C-74B2-4D91-A46C-71ACA71A1B58}">
      <dsp:nvSpPr>
        <dsp:cNvPr id="0" name=""/>
        <dsp:cNvSpPr/>
      </dsp:nvSpPr>
      <dsp:spPr>
        <a:xfrm>
          <a:off x="3982144" y="1050554"/>
          <a:ext cx="1370546" cy="890855"/>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err="1"/>
            <a:t>Indyw</a:t>
          </a:r>
          <a:r>
            <a:rPr lang="pl-PL" sz="2000" kern="1200" dirty="0"/>
            <a:t>.</a:t>
          </a:r>
        </a:p>
      </dsp:txBody>
      <dsp:txXfrm>
        <a:off x="4025632" y="1094042"/>
        <a:ext cx="1283570" cy="803879"/>
      </dsp:txXfrm>
    </dsp:sp>
    <dsp:sp modelId="{334D9AC5-A8EC-41EB-B1E8-376B3A3C97EF}">
      <dsp:nvSpPr>
        <dsp:cNvPr id="0" name=""/>
        <dsp:cNvSpPr/>
      </dsp:nvSpPr>
      <dsp:spPr>
        <a:xfrm>
          <a:off x="4386434" y="447339"/>
          <a:ext cx="4194573" cy="4194573"/>
        </a:xfrm>
        <a:custGeom>
          <a:avLst/>
          <a:gdLst/>
          <a:ahLst/>
          <a:cxnLst/>
          <a:rect l="0" t="0" r="0" b="0"/>
          <a:pathLst>
            <a:path>
              <a:moveTo>
                <a:pt x="632038" y="596733"/>
              </a:moveTo>
              <a:arcTo wR="2097286" hR="2097286" stAng="13540921" swAng="1499633"/>
            </a:path>
          </a:pathLst>
        </a:custGeom>
        <a:noFill/>
        <a:ln w="9525" cap="flat" cmpd="sng" algn="ctr">
          <a:solidFill>
            <a:schemeClr val="accent2">
              <a:shade val="90000"/>
              <a:hueOff val="0"/>
              <a:satOff val="-27650"/>
              <a:lumOff val="29667"/>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E81EA-7E81-4BA2-888F-A21F18E6BF88}">
      <dsp:nvSpPr>
        <dsp:cNvPr id="0" name=""/>
        <dsp:cNvSpPr/>
      </dsp:nvSpPr>
      <dsp:spPr>
        <a:xfrm>
          <a:off x="5798447" y="1911"/>
          <a:ext cx="1370546" cy="89085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Rodzina</a:t>
          </a:r>
        </a:p>
      </dsp:txBody>
      <dsp:txXfrm>
        <a:off x="5841935" y="45399"/>
        <a:ext cx="1283570" cy="803879"/>
      </dsp:txXfrm>
    </dsp:sp>
    <dsp:sp modelId="{E923DF4F-0F0A-4210-A76E-B1828D59DA7A}">
      <dsp:nvSpPr>
        <dsp:cNvPr id="0" name=""/>
        <dsp:cNvSpPr/>
      </dsp:nvSpPr>
      <dsp:spPr>
        <a:xfrm>
          <a:off x="4386434" y="447339"/>
          <a:ext cx="4194573" cy="4194573"/>
        </a:xfrm>
        <a:custGeom>
          <a:avLst/>
          <a:gdLst/>
          <a:ahLst/>
          <a:cxnLst/>
          <a:rect l="0" t="0" r="0" b="0"/>
          <a:pathLst>
            <a:path>
              <a:moveTo>
                <a:pt x="2791478" y="118218"/>
              </a:moveTo>
              <a:arcTo wR="2097286" hR="2097286" stAng="17359750" swAng="1530289"/>
            </a:path>
          </a:pathLst>
        </a:custGeom>
        <a:noFill/>
        <a:ln w="9525" cap="flat" cmpd="sng" algn="ctr">
          <a:solidFill>
            <a:schemeClr val="accent2">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CC3749-3FBB-400B-824B-4B6C61C4F139}">
      <dsp:nvSpPr>
        <dsp:cNvPr id="0" name=""/>
        <dsp:cNvSpPr/>
      </dsp:nvSpPr>
      <dsp:spPr>
        <a:xfrm>
          <a:off x="7496507" y="1064002"/>
          <a:ext cx="1607034" cy="863960"/>
        </a:xfrm>
        <a:prstGeom prst="roundRect">
          <a:avLst/>
        </a:prstGeom>
        <a:solidFill>
          <a:schemeClr val="accent2">
            <a:shade val="80000"/>
            <a:hueOff val="0"/>
            <a:satOff val="-5604"/>
            <a:lumOff val="63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Rówieśnicy</a:t>
          </a:r>
        </a:p>
      </dsp:txBody>
      <dsp:txXfrm>
        <a:off x="7538682" y="1106177"/>
        <a:ext cx="1522684" cy="779610"/>
      </dsp:txXfrm>
    </dsp:sp>
    <dsp:sp modelId="{132C7BF6-89B9-4F8F-A332-97ADA309199F}">
      <dsp:nvSpPr>
        <dsp:cNvPr id="0" name=""/>
        <dsp:cNvSpPr/>
      </dsp:nvSpPr>
      <dsp:spPr>
        <a:xfrm>
          <a:off x="4386434" y="447339"/>
          <a:ext cx="4194573" cy="4194573"/>
        </a:xfrm>
        <a:custGeom>
          <a:avLst/>
          <a:gdLst/>
          <a:ahLst/>
          <a:cxnLst/>
          <a:rect l="0" t="0" r="0" b="0"/>
          <a:pathLst>
            <a:path>
              <a:moveTo>
                <a:pt x="4105419" y="1492293"/>
              </a:moveTo>
              <a:arcTo wR="2097286" hR="2097286" stAng="20594036" swAng="1988889"/>
            </a:path>
          </a:pathLst>
        </a:custGeom>
        <a:noFill/>
        <a:ln w="9525" cap="flat" cmpd="sng" algn="ctr">
          <a:solidFill>
            <a:schemeClr val="accent2">
              <a:shade val="90000"/>
              <a:hueOff val="0"/>
              <a:satOff val="-5530"/>
              <a:lumOff val="5933"/>
              <a:alphaOff val="0"/>
            </a:schemeClr>
          </a:solidFill>
          <a:prstDash val="solid"/>
        </a:ln>
        <a:effectLst/>
      </dsp:spPr>
      <dsp:style>
        <a:lnRef idx="1">
          <a:scrgbClr r="0" g="0" b="0"/>
        </a:lnRef>
        <a:fillRef idx="0">
          <a:scrgbClr r="0" g="0" b="0"/>
        </a:fillRef>
        <a:effectRef idx="0">
          <a:scrgbClr r="0" g="0" b="0"/>
        </a:effectRef>
        <a:fontRef idx="minor"/>
      </dsp:style>
    </dsp:sp>
    <dsp:sp modelId="{08D92C9A-D476-475C-B6A0-51C23E6E6D0F}">
      <dsp:nvSpPr>
        <dsp:cNvPr id="0" name=""/>
        <dsp:cNvSpPr/>
      </dsp:nvSpPr>
      <dsp:spPr>
        <a:xfrm>
          <a:off x="7614751" y="3147841"/>
          <a:ext cx="1370546" cy="890855"/>
        </a:xfrm>
        <a:prstGeom prst="roundRect">
          <a:avLst/>
        </a:prstGeom>
        <a:solidFill>
          <a:schemeClr val="accent2">
            <a:shade val="80000"/>
            <a:hueOff val="0"/>
            <a:satOff val="-11208"/>
            <a:lumOff val="127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Szkoła</a:t>
          </a:r>
        </a:p>
      </dsp:txBody>
      <dsp:txXfrm>
        <a:off x="7658239" y="3191329"/>
        <a:ext cx="1283570" cy="803879"/>
      </dsp:txXfrm>
    </dsp:sp>
    <dsp:sp modelId="{604AD559-0C28-468F-A0FE-87E23FD02A9C}">
      <dsp:nvSpPr>
        <dsp:cNvPr id="0" name=""/>
        <dsp:cNvSpPr/>
      </dsp:nvSpPr>
      <dsp:spPr>
        <a:xfrm>
          <a:off x="4386434" y="447339"/>
          <a:ext cx="4194573" cy="4194573"/>
        </a:xfrm>
        <a:custGeom>
          <a:avLst/>
          <a:gdLst/>
          <a:ahLst/>
          <a:cxnLst/>
          <a:rect l="0" t="0" r="0" b="0"/>
          <a:pathLst>
            <a:path>
              <a:moveTo>
                <a:pt x="3562534" y="3597839"/>
              </a:moveTo>
              <a:arcTo wR="2097286" hR="2097286" stAng="2740921" swAng="1499633"/>
            </a:path>
          </a:pathLst>
        </a:custGeom>
        <a:noFill/>
        <a:ln w="9525" cap="flat" cmpd="sng" algn="ctr">
          <a:solidFill>
            <a:schemeClr val="accent2">
              <a:shade val="90000"/>
              <a:hueOff val="0"/>
              <a:satOff val="-11060"/>
              <a:lumOff val="11867"/>
              <a:alphaOff val="0"/>
            </a:schemeClr>
          </a:solidFill>
          <a:prstDash val="solid"/>
        </a:ln>
        <a:effectLst/>
      </dsp:spPr>
      <dsp:style>
        <a:lnRef idx="1">
          <a:scrgbClr r="0" g="0" b="0"/>
        </a:lnRef>
        <a:fillRef idx="0">
          <a:scrgbClr r="0" g="0" b="0"/>
        </a:fillRef>
        <a:effectRef idx="0">
          <a:scrgbClr r="0" g="0" b="0"/>
        </a:effectRef>
        <a:fontRef idx="minor"/>
      </dsp:style>
    </dsp:sp>
    <dsp:sp modelId="{5EA1E299-5E43-4C4B-9865-52F41FACBDE2}">
      <dsp:nvSpPr>
        <dsp:cNvPr id="0" name=""/>
        <dsp:cNvSpPr/>
      </dsp:nvSpPr>
      <dsp:spPr>
        <a:xfrm>
          <a:off x="5798447" y="4196485"/>
          <a:ext cx="1370546" cy="890855"/>
        </a:xfrm>
        <a:prstGeom prst="roundRect">
          <a:avLst/>
        </a:prstGeom>
        <a:solidFill>
          <a:schemeClr val="accent2">
            <a:shade val="80000"/>
            <a:hueOff val="0"/>
            <a:satOff val="-16811"/>
            <a:lumOff val="190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Hobby</a:t>
          </a:r>
        </a:p>
      </dsp:txBody>
      <dsp:txXfrm>
        <a:off x="5841935" y="4239973"/>
        <a:ext cx="1283570" cy="803879"/>
      </dsp:txXfrm>
    </dsp:sp>
    <dsp:sp modelId="{8C0107EF-6CF6-469D-9A7F-33C298118E54}">
      <dsp:nvSpPr>
        <dsp:cNvPr id="0" name=""/>
        <dsp:cNvSpPr/>
      </dsp:nvSpPr>
      <dsp:spPr>
        <a:xfrm>
          <a:off x="4386434" y="447339"/>
          <a:ext cx="4194573" cy="4194573"/>
        </a:xfrm>
        <a:custGeom>
          <a:avLst/>
          <a:gdLst/>
          <a:ahLst/>
          <a:cxnLst/>
          <a:rect l="0" t="0" r="0" b="0"/>
          <a:pathLst>
            <a:path>
              <a:moveTo>
                <a:pt x="1403271" y="4076416"/>
              </a:moveTo>
              <a:arcTo wR="2097286" hR="2097286" stAng="6559446" swAng="1499633"/>
            </a:path>
          </a:pathLst>
        </a:custGeom>
        <a:noFill/>
        <a:ln w="9525" cap="flat" cmpd="sng" algn="ctr">
          <a:solidFill>
            <a:schemeClr val="accent2">
              <a:shade val="90000"/>
              <a:hueOff val="0"/>
              <a:satOff val="-16590"/>
              <a:lumOff val="17800"/>
              <a:alphaOff val="0"/>
            </a:schemeClr>
          </a:solidFill>
          <a:prstDash val="solid"/>
        </a:ln>
        <a:effectLst/>
      </dsp:spPr>
      <dsp:style>
        <a:lnRef idx="1">
          <a:scrgbClr r="0" g="0" b="0"/>
        </a:lnRef>
        <a:fillRef idx="0">
          <a:scrgbClr r="0" g="0" b="0"/>
        </a:fillRef>
        <a:effectRef idx="0">
          <a:scrgbClr r="0" g="0" b="0"/>
        </a:effectRef>
        <a:fontRef idx="minor"/>
      </dsp:style>
    </dsp:sp>
    <dsp:sp modelId="{3282807C-5AD8-453F-8478-C1B35044A816}">
      <dsp:nvSpPr>
        <dsp:cNvPr id="0" name=""/>
        <dsp:cNvSpPr/>
      </dsp:nvSpPr>
      <dsp:spPr>
        <a:xfrm>
          <a:off x="3982144" y="3147841"/>
          <a:ext cx="1370546" cy="890855"/>
        </a:xfrm>
        <a:prstGeom prst="roundRect">
          <a:avLst/>
        </a:prstGeom>
        <a:solidFill>
          <a:schemeClr val="accent2">
            <a:shade val="80000"/>
            <a:hueOff val="0"/>
            <a:satOff val="-22415"/>
            <a:lumOff val="25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Mentor</a:t>
          </a:r>
        </a:p>
      </dsp:txBody>
      <dsp:txXfrm>
        <a:off x="4025632" y="3191329"/>
        <a:ext cx="1283570" cy="803879"/>
      </dsp:txXfrm>
    </dsp:sp>
    <dsp:sp modelId="{788E5A9C-91AF-42C1-A43C-AB18BED8280F}">
      <dsp:nvSpPr>
        <dsp:cNvPr id="0" name=""/>
        <dsp:cNvSpPr/>
      </dsp:nvSpPr>
      <dsp:spPr>
        <a:xfrm>
          <a:off x="4386434" y="447339"/>
          <a:ext cx="4194573" cy="4194573"/>
        </a:xfrm>
        <a:custGeom>
          <a:avLst/>
          <a:gdLst/>
          <a:ahLst/>
          <a:cxnLst/>
          <a:rect l="0" t="0" r="0" b="0"/>
          <a:pathLst>
            <a:path>
              <a:moveTo>
                <a:pt x="85183" y="2688938"/>
              </a:moveTo>
              <a:arcTo wR="2097286" hR="2097286" stAng="9816854" swAng="1966292"/>
            </a:path>
          </a:pathLst>
        </a:custGeom>
        <a:noFill/>
        <a:ln w="9525" cap="flat" cmpd="sng" algn="ctr">
          <a:solidFill>
            <a:schemeClr val="accent2">
              <a:shade val="90000"/>
              <a:hueOff val="0"/>
              <a:satOff val="-22120"/>
              <a:lumOff val="23734"/>
              <a:alphaOff val="0"/>
            </a:schemeClr>
          </a:solidFill>
          <a:prstDash val="solid"/>
        </a:ln>
        <a:effectLst/>
      </dsp:spPr>
      <dsp:style>
        <a:lnRef idx="1">
          <a:scrgbClr r="0" g="0" b="0"/>
        </a:lnRef>
        <a:fillRef idx="0">
          <a:scrgbClr r="0" g="0" b="0"/>
        </a:fillRef>
        <a:effectRef idx="0">
          <a:scrgbClr r="0" g="0" b="0"/>
        </a:effectRef>
        <a:fontRef idx="minor"/>
      </dsp:style>
    </dsp:sp>
    <dsp:sp modelId="{23DDA79C-74B2-4D91-A46C-71ACA71A1B58}">
      <dsp:nvSpPr>
        <dsp:cNvPr id="0" name=""/>
        <dsp:cNvSpPr/>
      </dsp:nvSpPr>
      <dsp:spPr>
        <a:xfrm>
          <a:off x="3982144" y="1050554"/>
          <a:ext cx="1370546" cy="890855"/>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err="1"/>
            <a:t>Indyw</a:t>
          </a:r>
          <a:r>
            <a:rPr lang="pl-PL" sz="2000" kern="1200" dirty="0"/>
            <a:t>.</a:t>
          </a:r>
        </a:p>
      </dsp:txBody>
      <dsp:txXfrm>
        <a:off x="4025632" y="1094042"/>
        <a:ext cx="1283570" cy="803879"/>
      </dsp:txXfrm>
    </dsp:sp>
    <dsp:sp modelId="{334D9AC5-A8EC-41EB-B1E8-376B3A3C97EF}">
      <dsp:nvSpPr>
        <dsp:cNvPr id="0" name=""/>
        <dsp:cNvSpPr/>
      </dsp:nvSpPr>
      <dsp:spPr>
        <a:xfrm>
          <a:off x="4386434" y="447339"/>
          <a:ext cx="4194573" cy="4194573"/>
        </a:xfrm>
        <a:custGeom>
          <a:avLst/>
          <a:gdLst/>
          <a:ahLst/>
          <a:cxnLst/>
          <a:rect l="0" t="0" r="0" b="0"/>
          <a:pathLst>
            <a:path>
              <a:moveTo>
                <a:pt x="632038" y="596733"/>
              </a:moveTo>
              <a:arcTo wR="2097286" hR="2097286" stAng="13540921" swAng="1499633"/>
            </a:path>
          </a:pathLst>
        </a:custGeom>
        <a:noFill/>
        <a:ln w="9525" cap="flat" cmpd="sng" algn="ctr">
          <a:solidFill>
            <a:schemeClr val="accent2">
              <a:shade val="90000"/>
              <a:hueOff val="0"/>
              <a:satOff val="-27650"/>
              <a:lumOff val="29667"/>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E81EA-7E81-4BA2-888F-A21F18E6BF88}">
      <dsp:nvSpPr>
        <dsp:cNvPr id="0" name=""/>
        <dsp:cNvSpPr/>
      </dsp:nvSpPr>
      <dsp:spPr>
        <a:xfrm>
          <a:off x="5798447" y="1911"/>
          <a:ext cx="1370546" cy="89085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Rodzina</a:t>
          </a:r>
        </a:p>
      </dsp:txBody>
      <dsp:txXfrm>
        <a:off x="5841935" y="45399"/>
        <a:ext cx="1283570" cy="803879"/>
      </dsp:txXfrm>
    </dsp:sp>
    <dsp:sp modelId="{E923DF4F-0F0A-4210-A76E-B1828D59DA7A}">
      <dsp:nvSpPr>
        <dsp:cNvPr id="0" name=""/>
        <dsp:cNvSpPr/>
      </dsp:nvSpPr>
      <dsp:spPr>
        <a:xfrm>
          <a:off x="4386434" y="447339"/>
          <a:ext cx="4194573" cy="4194573"/>
        </a:xfrm>
        <a:custGeom>
          <a:avLst/>
          <a:gdLst/>
          <a:ahLst/>
          <a:cxnLst/>
          <a:rect l="0" t="0" r="0" b="0"/>
          <a:pathLst>
            <a:path>
              <a:moveTo>
                <a:pt x="2791478" y="118218"/>
              </a:moveTo>
              <a:arcTo wR="2097286" hR="2097286" stAng="17359750" swAng="1530289"/>
            </a:path>
          </a:pathLst>
        </a:custGeom>
        <a:noFill/>
        <a:ln w="9525" cap="flat" cmpd="sng" algn="ctr">
          <a:solidFill>
            <a:schemeClr val="accent2">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CC3749-3FBB-400B-824B-4B6C61C4F139}">
      <dsp:nvSpPr>
        <dsp:cNvPr id="0" name=""/>
        <dsp:cNvSpPr/>
      </dsp:nvSpPr>
      <dsp:spPr>
        <a:xfrm>
          <a:off x="7496507" y="1064002"/>
          <a:ext cx="1607034" cy="863960"/>
        </a:xfrm>
        <a:prstGeom prst="roundRect">
          <a:avLst/>
        </a:prstGeom>
        <a:solidFill>
          <a:schemeClr val="accent2">
            <a:shade val="80000"/>
            <a:hueOff val="0"/>
            <a:satOff val="-5604"/>
            <a:lumOff val="63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Rówieśnicy</a:t>
          </a:r>
        </a:p>
      </dsp:txBody>
      <dsp:txXfrm>
        <a:off x="7538682" y="1106177"/>
        <a:ext cx="1522684" cy="779610"/>
      </dsp:txXfrm>
    </dsp:sp>
    <dsp:sp modelId="{132C7BF6-89B9-4F8F-A332-97ADA309199F}">
      <dsp:nvSpPr>
        <dsp:cNvPr id="0" name=""/>
        <dsp:cNvSpPr/>
      </dsp:nvSpPr>
      <dsp:spPr>
        <a:xfrm>
          <a:off x="4386434" y="447339"/>
          <a:ext cx="4194573" cy="4194573"/>
        </a:xfrm>
        <a:custGeom>
          <a:avLst/>
          <a:gdLst/>
          <a:ahLst/>
          <a:cxnLst/>
          <a:rect l="0" t="0" r="0" b="0"/>
          <a:pathLst>
            <a:path>
              <a:moveTo>
                <a:pt x="4105419" y="1492293"/>
              </a:moveTo>
              <a:arcTo wR="2097286" hR="2097286" stAng="20594036" swAng="1988889"/>
            </a:path>
          </a:pathLst>
        </a:custGeom>
        <a:noFill/>
        <a:ln w="9525" cap="flat" cmpd="sng" algn="ctr">
          <a:solidFill>
            <a:schemeClr val="accent2">
              <a:shade val="90000"/>
              <a:hueOff val="0"/>
              <a:satOff val="-5530"/>
              <a:lumOff val="5933"/>
              <a:alphaOff val="0"/>
            </a:schemeClr>
          </a:solidFill>
          <a:prstDash val="solid"/>
        </a:ln>
        <a:effectLst/>
      </dsp:spPr>
      <dsp:style>
        <a:lnRef idx="1">
          <a:scrgbClr r="0" g="0" b="0"/>
        </a:lnRef>
        <a:fillRef idx="0">
          <a:scrgbClr r="0" g="0" b="0"/>
        </a:fillRef>
        <a:effectRef idx="0">
          <a:scrgbClr r="0" g="0" b="0"/>
        </a:effectRef>
        <a:fontRef idx="minor"/>
      </dsp:style>
    </dsp:sp>
    <dsp:sp modelId="{08D92C9A-D476-475C-B6A0-51C23E6E6D0F}">
      <dsp:nvSpPr>
        <dsp:cNvPr id="0" name=""/>
        <dsp:cNvSpPr/>
      </dsp:nvSpPr>
      <dsp:spPr>
        <a:xfrm>
          <a:off x="7614751" y="3147841"/>
          <a:ext cx="1370546" cy="890855"/>
        </a:xfrm>
        <a:prstGeom prst="roundRect">
          <a:avLst/>
        </a:prstGeom>
        <a:solidFill>
          <a:schemeClr val="accent2">
            <a:shade val="80000"/>
            <a:hueOff val="0"/>
            <a:satOff val="-11208"/>
            <a:lumOff val="127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Szkoła</a:t>
          </a:r>
        </a:p>
      </dsp:txBody>
      <dsp:txXfrm>
        <a:off x="7658239" y="3191329"/>
        <a:ext cx="1283570" cy="803879"/>
      </dsp:txXfrm>
    </dsp:sp>
    <dsp:sp modelId="{604AD559-0C28-468F-A0FE-87E23FD02A9C}">
      <dsp:nvSpPr>
        <dsp:cNvPr id="0" name=""/>
        <dsp:cNvSpPr/>
      </dsp:nvSpPr>
      <dsp:spPr>
        <a:xfrm>
          <a:off x="4386434" y="447339"/>
          <a:ext cx="4194573" cy="4194573"/>
        </a:xfrm>
        <a:custGeom>
          <a:avLst/>
          <a:gdLst/>
          <a:ahLst/>
          <a:cxnLst/>
          <a:rect l="0" t="0" r="0" b="0"/>
          <a:pathLst>
            <a:path>
              <a:moveTo>
                <a:pt x="3562534" y="3597839"/>
              </a:moveTo>
              <a:arcTo wR="2097286" hR="2097286" stAng="2740921" swAng="1499633"/>
            </a:path>
          </a:pathLst>
        </a:custGeom>
        <a:noFill/>
        <a:ln w="9525" cap="flat" cmpd="sng" algn="ctr">
          <a:solidFill>
            <a:schemeClr val="accent2">
              <a:shade val="90000"/>
              <a:hueOff val="0"/>
              <a:satOff val="-11060"/>
              <a:lumOff val="11867"/>
              <a:alphaOff val="0"/>
            </a:schemeClr>
          </a:solidFill>
          <a:prstDash val="solid"/>
        </a:ln>
        <a:effectLst/>
      </dsp:spPr>
      <dsp:style>
        <a:lnRef idx="1">
          <a:scrgbClr r="0" g="0" b="0"/>
        </a:lnRef>
        <a:fillRef idx="0">
          <a:scrgbClr r="0" g="0" b="0"/>
        </a:fillRef>
        <a:effectRef idx="0">
          <a:scrgbClr r="0" g="0" b="0"/>
        </a:effectRef>
        <a:fontRef idx="minor"/>
      </dsp:style>
    </dsp:sp>
    <dsp:sp modelId="{5EA1E299-5E43-4C4B-9865-52F41FACBDE2}">
      <dsp:nvSpPr>
        <dsp:cNvPr id="0" name=""/>
        <dsp:cNvSpPr/>
      </dsp:nvSpPr>
      <dsp:spPr>
        <a:xfrm>
          <a:off x="5798447" y="4196485"/>
          <a:ext cx="1370546" cy="890855"/>
        </a:xfrm>
        <a:prstGeom prst="roundRect">
          <a:avLst/>
        </a:prstGeom>
        <a:solidFill>
          <a:schemeClr val="accent2">
            <a:shade val="80000"/>
            <a:hueOff val="0"/>
            <a:satOff val="-16811"/>
            <a:lumOff val="190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Hobby</a:t>
          </a:r>
        </a:p>
      </dsp:txBody>
      <dsp:txXfrm>
        <a:off x="5841935" y="4239973"/>
        <a:ext cx="1283570" cy="803879"/>
      </dsp:txXfrm>
    </dsp:sp>
    <dsp:sp modelId="{8C0107EF-6CF6-469D-9A7F-33C298118E54}">
      <dsp:nvSpPr>
        <dsp:cNvPr id="0" name=""/>
        <dsp:cNvSpPr/>
      </dsp:nvSpPr>
      <dsp:spPr>
        <a:xfrm>
          <a:off x="4386434" y="447339"/>
          <a:ext cx="4194573" cy="4194573"/>
        </a:xfrm>
        <a:custGeom>
          <a:avLst/>
          <a:gdLst/>
          <a:ahLst/>
          <a:cxnLst/>
          <a:rect l="0" t="0" r="0" b="0"/>
          <a:pathLst>
            <a:path>
              <a:moveTo>
                <a:pt x="1403271" y="4076416"/>
              </a:moveTo>
              <a:arcTo wR="2097286" hR="2097286" stAng="6559446" swAng="1499633"/>
            </a:path>
          </a:pathLst>
        </a:custGeom>
        <a:noFill/>
        <a:ln w="9525" cap="flat" cmpd="sng" algn="ctr">
          <a:solidFill>
            <a:schemeClr val="accent2">
              <a:shade val="90000"/>
              <a:hueOff val="0"/>
              <a:satOff val="-16590"/>
              <a:lumOff val="17800"/>
              <a:alphaOff val="0"/>
            </a:schemeClr>
          </a:solidFill>
          <a:prstDash val="solid"/>
        </a:ln>
        <a:effectLst/>
      </dsp:spPr>
      <dsp:style>
        <a:lnRef idx="1">
          <a:scrgbClr r="0" g="0" b="0"/>
        </a:lnRef>
        <a:fillRef idx="0">
          <a:scrgbClr r="0" g="0" b="0"/>
        </a:fillRef>
        <a:effectRef idx="0">
          <a:scrgbClr r="0" g="0" b="0"/>
        </a:effectRef>
        <a:fontRef idx="minor"/>
      </dsp:style>
    </dsp:sp>
    <dsp:sp modelId="{3282807C-5AD8-453F-8478-C1B35044A816}">
      <dsp:nvSpPr>
        <dsp:cNvPr id="0" name=""/>
        <dsp:cNvSpPr/>
      </dsp:nvSpPr>
      <dsp:spPr>
        <a:xfrm>
          <a:off x="3982144" y="3147841"/>
          <a:ext cx="1370546" cy="890855"/>
        </a:xfrm>
        <a:prstGeom prst="roundRect">
          <a:avLst/>
        </a:prstGeom>
        <a:solidFill>
          <a:schemeClr val="accent2">
            <a:shade val="80000"/>
            <a:hueOff val="0"/>
            <a:satOff val="-22415"/>
            <a:lumOff val="25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a:t>Mentor</a:t>
          </a:r>
        </a:p>
      </dsp:txBody>
      <dsp:txXfrm>
        <a:off x="4025632" y="3191329"/>
        <a:ext cx="1283570" cy="803879"/>
      </dsp:txXfrm>
    </dsp:sp>
    <dsp:sp modelId="{788E5A9C-91AF-42C1-A43C-AB18BED8280F}">
      <dsp:nvSpPr>
        <dsp:cNvPr id="0" name=""/>
        <dsp:cNvSpPr/>
      </dsp:nvSpPr>
      <dsp:spPr>
        <a:xfrm>
          <a:off x="4386434" y="447339"/>
          <a:ext cx="4194573" cy="4194573"/>
        </a:xfrm>
        <a:custGeom>
          <a:avLst/>
          <a:gdLst/>
          <a:ahLst/>
          <a:cxnLst/>
          <a:rect l="0" t="0" r="0" b="0"/>
          <a:pathLst>
            <a:path>
              <a:moveTo>
                <a:pt x="85183" y="2688938"/>
              </a:moveTo>
              <a:arcTo wR="2097286" hR="2097286" stAng="9816854" swAng="1966292"/>
            </a:path>
          </a:pathLst>
        </a:custGeom>
        <a:noFill/>
        <a:ln w="9525" cap="flat" cmpd="sng" algn="ctr">
          <a:solidFill>
            <a:schemeClr val="accent2">
              <a:shade val="90000"/>
              <a:hueOff val="0"/>
              <a:satOff val="-22120"/>
              <a:lumOff val="23734"/>
              <a:alphaOff val="0"/>
            </a:schemeClr>
          </a:solidFill>
          <a:prstDash val="solid"/>
        </a:ln>
        <a:effectLst/>
      </dsp:spPr>
      <dsp:style>
        <a:lnRef idx="1">
          <a:scrgbClr r="0" g="0" b="0"/>
        </a:lnRef>
        <a:fillRef idx="0">
          <a:scrgbClr r="0" g="0" b="0"/>
        </a:fillRef>
        <a:effectRef idx="0">
          <a:scrgbClr r="0" g="0" b="0"/>
        </a:effectRef>
        <a:fontRef idx="minor"/>
      </dsp:style>
    </dsp:sp>
    <dsp:sp modelId="{23DDA79C-74B2-4D91-A46C-71ACA71A1B58}">
      <dsp:nvSpPr>
        <dsp:cNvPr id="0" name=""/>
        <dsp:cNvSpPr/>
      </dsp:nvSpPr>
      <dsp:spPr>
        <a:xfrm>
          <a:off x="3982144" y="1050554"/>
          <a:ext cx="1370546" cy="890855"/>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kern="1200" dirty="0" err="1"/>
            <a:t>Indyw</a:t>
          </a:r>
          <a:r>
            <a:rPr lang="pl-PL" sz="2000" kern="1200" dirty="0"/>
            <a:t>.</a:t>
          </a:r>
        </a:p>
      </dsp:txBody>
      <dsp:txXfrm>
        <a:off x="4025632" y="1094042"/>
        <a:ext cx="1283570" cy="803879"/>
      </dsp:txXfrm>
    </dsp:sp>
    <dsp:sp modelId="{334D9AC5-A8EC-41EB-B1E8-376B3A3C97EF}">
      <dsp:nvSpPr>
        <dsp:cNvPr id="0" name=""/>
        <dsp:cNvSpPr/>
      </dsp:nvSpPr>
      <dsp:spPr>
        <a:xfrm>
          <a:off x="4386434" y="447339"/>
          <a:ext cx="4194573" cy="4194573"/>
        </a:xfrm>
        <a:custGeom>
          <a:avLst/>
          <a:gdLst/>
          <a:ahLst/>
          <a:cxnLst/>
          <a:rect l="0" t="0" r="0" b="0"/>
          <a:pathLst>
            <a:path>
              <a:moveTo>
                <a:pt x="632038" y="596733"/>
              </a:moveTo>
              <a:arcTo wR="2097286" hR="2097286" stAng="13540921" swAng="1499633"/>
            </a:path>
          </a:pathLst>
        </a:custGeom>
        <a:noFill/>
        <a:ln w="9525" cap="flat" cmpd="sng" algn="ctr">
          <a:solidFill>
            <a:schemeClr val="accent2">
              <a:shade val="90000"/>
              <a:hueOff val="0"/>
              <a:satOff val="-27650"/>
              <a:lumOff val="29667"/>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8C6B775A-C9E7-48F0-9133-D44AFC080F59}" type="datetimeFigureOut">
              <a:rPr lang="pl-PL" smtClean="0"/>
              <a:pPr/>
              <a:t>2019-11-15</a:t>
            </a:fld>
            <a:endParaRPr lang="pl-PL"/>
          </a:p>
        </p:txBody>
      </p:sp>
      <p:sp>
        <p:nvSpPr>
          <p:cNvPr id="4" name="Symbol zastępczy stopki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B560C7D-B2E3-40BA-9D26-C69C60506A67}" type="slidenum">
              <a:rPr lang="pl-PL" smtClean="0"/>
              <a:pPr/>
              <a:t>‹#›</a:t>
            </a:fld>
            <a:endParaRPr lang="pl-PL"/>
          </a:p>
        </p:txBody>
      </p:sp>
    </p:spTree>
    <p:extLst>
      <p:ext uri="{BB962C8B-B14F-4D97-AF65-F5344CB8AC3E}">
        <p14:creationId xmlns:p14="http://schemas.microsoft.com/office/powerpoint/2010/main" val="3834604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3925C56-99E6-4EB0-9A6D-6CEA4B20271B}" type="datetimeFigureOut">
              <a:rPr lang="pl-PL" smtClean="0"/>
              <a:pPr/>
              <a:t>2019-11-15</a:t>
            </a:fld>
            <a:endParaRPr lang="pl-PL"/>
          </a:p>
        </p:txBody>
      </p:sp>
      <p:sp>
        <p:nvSpPr>
          <p:cNvPr id="4" name="Symbol zastępczy obrazu slajdu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6E52391-990D-4763-B14A-ABB8A31AF7E1}" type="slidenum">
              <a:rPr lang="pl-PL" smtClean="0"/>
              <a:pPr/>
              <a:t>‹#›</a:t>
            </a:fld>
            <a:endParaRPr lang="pl-PL"/>
          </a:p>
        </p:txBody>
      </p:sp>
    </p:spTree>
    <p:extLst>
      <p:ext uri="{BB962C8B-B14F-4D97-AF65-F5344CB8AC3E}">
        <p14:creationId xmlns:p14="http://schemas.microsoft.com/office/powerpoint/2010/main" val="191561213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281" y="2130919"/>
            <a:ext cx="10361851" cy="1470365"/>
          </a:xfrm>
        </p:spPr>
        <p:txBody>
          <a:bodyPr/>
          <a:lstStyle/>
          <a:p>
            <a:r>
              <a:rPr lang="pl-PL"/>
              <a:t>Kliknij, aby edytować styl</a:t>
            </a:r>
          </a:p>
        </p:txBody>
      </p:sp>
      <p:sp>
        <p:nvSpPr>
          <p:cNvPr id="3" name="Podtytuł 2"/>
          <p:cNvSpPr>
            <a:spLocks noGrp="1"/>
          </p:cNvSpPr>
          <p:nvPr>
            <p:ph type="subTitle" idx="1"/>
          </p:nvPr>
        </p:nvSpPr>
        <p:spPr>
          <a:xfrm>
            <a:off x="1828562" y="3887100"/>
            <a:ext cx="8533289" cy="1753006"/>
          </a:xfrm>
        </p:spPr>
        <p:txBody>
          <a:bodyPr/>
          <a:lstStyle>
            <a:lvl1pPr marL="0" indent="0" algn="ctr">
              <a:buNone/>
              <a:defRPr/>
            </a:lvl1pPr>
            <a:lvl2pPr marL="544251" indent="0" algn="ctr">
              <a:buNone/>
              <a:defRPr/>
            </a:lvl2pPr>
            <a:lvl3pPr marL="1088502" indent="0" algn="ctr">
              <a:buNone/>
              <a:defRPr/>
            </a:lvl3pPr>
            <a:lvl4pPr marL="1632753" indent="0" algn="ctr">
              <a:buNone/>
              <a:defRPr/>
            </a:lvl4pPr>
            <a:lvl5pPr marL="2177004" indent="0" algn="ctr">
              <a:buNone/>
              <a:defRPr/>
            </a:lvl5pPr>
            <a:lvl6pPr marL="2721254" indent="0" algn="ctr">
              <a:buNone/>
              <a:defRPr/>
            </a:lvl6pPr>
            <a:lvl7pPr marL="3265505" indent="0" algn="ctr">
              <a:buNone/>
              <a:defRPr/>
            </a:lvl7pPr>
            <a:lvl8pPr marL="3809756" indent="0" algn="ctr">
              <a:buNone/>
              <a:defRPr/>
            </a:lvl8pPr>
            <a:lvl9pPr marL="4354007"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38D3EA-7BF5-490C-8713-79F196562FC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03908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8810D8-4A88-424A-A3FD-BF5DD0FAEDA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998918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8049" y="274702"/>
            <a:ext cx="2742843" cy="585288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521" y="274702"/>
            <a:ext cx="8025355" cy="585288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3BF62D-3DFE-4598-9807-6F6F0F4949C1}"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76232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609521" y="274701"/>
            <a:ext cx="10971372" cy="1143265"/>
          </a:xfrm>
        </p:spPr>
        <p:txBody>
          <a:bodyPr/>
          <a:lstStyle/>
          <a:p>
            <a:r>
              <a:rPr lang="pl-PL"/>
              <a:t>Kliknij, aby edytować styl</a:t>
            </a:r>
          </a:p>
        </p:txBody>
      </p:sp>
      <p:sp>
        <p:nvSpPr>
          <p:cNvPr id="3" name="Symbol zastępczy tabeli 2"/>
          <p:cNvSpPr>
            <a:spLocks noGrp="1"/>
          </p:cNvSpPr>
          <p:nvPr>
            <p:ph type="tbl" idx="1"/>
          </p:nvPr>
        </p:nvSpPr>
        <p:spPr>
          <a:xfrm>
            <a:off x="609521" y="1600571"/>
            <a:ext cx="10971372" cy="4527011"/>
          </a:xfrm>
        </p:spPr>
        <p:txBody>
          <a:bodyPr/>
          <a:lstStyle/>
          <a:p>
            <a:pPr lvl="0"/>
            <a:endParaRPr lang="pl-PL" noProof="0"/>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EE40E0-E506-4FDF-BC57-6E3E32AA5B21}"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117360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609521" y="274702"/>
            <a:ext cx="10971372" cy="585288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5CB51-48DC-486A-8929-EBA18A36918C}"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430526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106C90-0729-4F2D-8FA3-8B1B10FDFBA6}"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73073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2959" y="4407921"/>
            <a:ext cx="10361851" cy="1362390"/>
          </a:xfrm>
        </p:spPr>
        <p:txBody>
          <a:bodyPr anchor="t"/>
          <a:lstStyle>
            <a:lvl1pPr algn="l">
              <a:defRPr sz="4800" b="1" cap="all"/>
            </a:lvl1pPr>
          </a:lstStyle>
          <a:p>
            <a:r>
              <a:rPr lang="pl-PL"/>
              <a:t>Kliknij, aby edytować styl</a:t>
            </a:r>
          </a:p>
        </p:txBody>
      </p:sp>
      <p:sp>
        <p:nvSpPr>
          <p:cNvPr id="3" name="Symbol zastępczy tekstu 2"/>
          <p:cNvSpPr>
            <a:spLocks noGrp="1"/>
          </p:cNvSpPr>
          <p:nvPr>
            <p:ph type="body" idx="1"/>
          </p:nvPr>
        </p:nvSpPr>
        <p:spPr>
          <a:xfrm>
            <a:off x="962959" y="2907387"/>
            <a:ext cx="10361851" cy="1500534"/>
          </a:xfrm>
        </p:spPr>
        <p:txBody>
          <a:bodyPr anchor="b"/>
          <a:lstStyle>
            <a:lvl1pPr marL="0" indent="0">
              <a:buNone/>
              <a:defRPr sz="2400"/>
            </a:lvl1pPr>
            <a:lvl2pPr marL="544251" indent="0">
              <a:buNone/>
              <a:defRPr sz="2100"/>
            </a:lvl2pPr>
            <a:lvl3pPr marL="1088502" indent="0">
              <a:buNone/>
              <a:defRPr sz="1900"/>
            </a:lvl3pPr>
            <a:lvl4pPr marL="1632753" indent="0">
              <a:buNone/>
              <a:defRPr sz="1700"/>
            </a:lvl4pPr>
            <a:lvl5pPr marL="2177004" indent="0">
              <a:buNone/>
              <a:defRPr sz="1700"/>
            </a:lvl5pPr>
            <a:lvl6pPr marL="2721254" indent="0">
              <a:buNone/>
              <a:defRPr sz="1700"/>
            </a:lvl6pPr>
            <a:lvl7pPr marL="3265505" indent="0">
              <a:buNone/>
              <a:defRPr sz="1700"/>
            </a:lvl7pPr>
            <a:lvl8pPr marL="3809756" indent="0">
              <a:buNone/>
              <a:defRPr sz="1700"/>
            </a:lvl8pPr>
            <a:lvl9pPr marL="4354007" indent="0">
              <a:buNone/>
              <a:defRPr sz="17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F00BA2-636E-43ED-9DDF-982F5DF54A11}"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95213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521" y="1600571"/>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6793" y="1600571"/>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083E0-A379-4E00-BB37-AD275E893624}"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23257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521" y="1535469"/>
            <a:ext cx="5386216"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pl-PL"/>
              <a:t>Kliknij, aby edytować style wzorca tekstu</a:t>
            </a:r>
          </a:p>
        </p:txBody>
      </p:sp>
      <p:sp>
        <p:nvSpPr>
          <p:cNvPr id="4" name="Symbol zastępczy zawartości 3"/>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2561" y="1535469"/>
            <a:ext cx="5388332"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pl-PL"/>
              <a:t>Kliknij, aby edytować style wzorca tekstu</a:t>
            </a:r>
          </a:p>
        </p:txBody>
      </p:sp>
      <p:sp>
        <p:nvSpPr>
          <p:cNvPr id="6" name="Symbol zastępczy zawartości 5"/>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1AE798-0580-4894-A0F2-6BAC6462610E}"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419212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94DD4D-92E4-45C7-8B1D-45EC48A02BD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681957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027F6-5775-4394-9FED-BEE0A7DEFF9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76331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521" y="273113"/>
            <a:ext cx="4010562" cy="1162319"/>
          </a:xfrm>
        </p:spPr>
        <p:txBody>
          <a:bodyPr anchor="b"/>
          <a:lstStyle>
            <a:lvl1pPr algn="l">
              <a:defRPr sz="2400" b="1"/>
            </a:lvl1pPr>
          </a:lstStyle>
          <a:p>
            <a:r>
              <a:rPr lang="pl-PL"/>
              <a:t>Kliknij, aby edytować styl</a:t>
            </a:r>
          </a:p>
        </p:txBody>
      </p:sp>
      <p:sp>
        <p:nvSpPr>
          <p:cNvPr id="3" name="Symbol zastępczy zawartości 2"/>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521" y="1435433"/>
            <a:ext cx="4010562" cy="4692149"/>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8687A3-7CCB-4BC2-ACBF-A9473670EF2F}"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48470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406" y="4801712"/>
            <a:ext cx="7314248" cy="566869"/>
          </a:xfrm>
        </p:spPr>
        <p:txBody>
          <a:bodyPr anchor="b"/>
          <a:lstStyle>
            <a:lvl1pPr algn="l">
              <a:defRPr sz="2400" b="1"/>
            </a:lvl1pPr>
          </a:lstStyle>
          <a:p>
            <a:r>
              <a:rPr lang="pl-PL"/>
              <a:t>Kliknij, aby edytować styl</a:t>
            </a:r>
          </a:p>
        </p:txBody>
      </p:sp>
      <p:sp>
        <p:nvSpPr>
          <p:cNvPr id="3" name="Symbol zastępczy obrazu 2"/>
          <p:cNvSpPr>
            <a:spLocks noGrp="1"/>
          </p:cNvSpPr>
          <p:nvPr>
            <p:ph type="pic" idx="1"/>
          </p:nvPr>
        </p:nvSpPr>
        <p:spPr>
          <a:xfrm>
            <a:off x="2389406" y="612917"/>
            <a:ext cx="7314248" cy="4115753"/>
          </a:xfrm>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pPr lvl="0"/>
            <a:endParaRPr lang="pl-PL" noProof="0"/>
          </a:p>
        </p:txBody>
      </p:sp>
      <p:sp>
        <p:nvSpPr>
          <p:cNvPr id="4" name="Symbol zastępczy tekstu 3"/>
          <p:cNvSpPr>
            <a:spLocks noGrp="1"/>
          </p:cNvSpPr>
          <p:nvPr>
            <p:ph type="body" sz="half" idx="2"/>
          </p:nvPr>
        </p:nvSpPr>
        <p:spPr>
          <a:xfrm>
            <a:off x="2389406" y="5368581"/>
            <a:ext cx="7314248" cy="805048"/>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E9C4B-1610-40EB-90DC-B84F8FD4FAB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724519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521" y="274701"/>
            <a:ext cx="10971372" cy="1143265"/>
          </a:xfrm>
          <a:prstGeom prst="rect">
            <a:avLst/>
          </a:prstGeom>
          <a:noFill/>
          <a:ln w="9525">
            <a:noFill/>
            <a:miter lim="800000"/>
            <a:headEnd/>
            <a:tailEnd/>
          </a:ln>
        </p:spPr>
        <p:txBody>
          <a:bodyPr vert="horz" wrap="square" lIns="108850" tIns="54425" rIns="108850" bIns="54425"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609521" y="1600571"/>
            <a:ext cx="10971372" cy="4527011"/>
          </a:xfrm>
          <a:prstGeom prst="rect">
            <a:avLst/>
          </a:prstGeom>
          <a:noFill/>
          <a:ln w="9525">
            <a:noFill/>
            <a:miter lim="800000"/>
            <a:headEnd/>
            <a:tailEnd/>
          </a:ln>
        </p:spPr>
        <p:txBody>
          <a:bodyPr vert="horz" wrap="square" lIns="108850" tIns="54425" rIns="108850" bIns="54425"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09521" y="6246671"/>
            <a:ext cx="2844430" cy="476360"/>
          </a:xfrm>
          <a:prstGeom prst="rect">
            <a:avLst/>
          </a:prstGeom>
          <a:noFill/>
          <a:ln w="9525">
            <a:noFill/>
            <a:miter lim="800000"/>
            <a:headEnd/>
            <a:tailEnd/>
          </a:ln>
          <a:effectLst/>
        </p:spPr>
        <p:txBody>
          <a:bodyPr vert="horz" wrap="square" lIns="108850" tIns="54425" rIns="108850" bIns="54425" numCol="1" anchor="t" anchorCtr="0" compatLnSpc="1">
            <a:prstTxWarp prst="textNoShape">
              <a:avLst/>
            </a:prstTxWarp>
          </a:bodyPr>
          <a:lstStyle>
            <a:lvl1pPr>
              <a:defRPr sz="1700">
                <a:latin typeface="Arial" charset="0"/>
                <a:cs typeface="Arial" charset="0"/>
              </a:defRPr>
            </a:lvl1pPr>
          </a:lstStyle>
          <a:p>
            <a:pPr fontAlgn="base">
              <a:spcBef>
                <a:spcPct val="0"/>
              </a:spcBef>
              <a:spcAft>
                <a:spcPct val="0"/>
              </a:spcAft>
              <a:defRPr/>
            </a:pPr>
            <a:endParaRPr lang="pl-PL">
              <a:solidFill>
                <a:srgbClr val="000000"/>
              </a:solidFill>
            </a:endParaRPr>
          </a:p>
        </p:txBody>
      </p:sp>
      <p:sp>
        <p:nvSpPr>
          <p:cNvPr id="1029" name="Rectangle 5"/>
          <p:cNvSpPr>
            <a:spLocks noGrp="1" noChangeArrowheads="1"/>
          </p:cNvSpPr>
          <p:nvPr>
            <p:ph type="ftr" sz="quarter" idx="3"/>
          </p:nvPr>
        </p:nvSpPr>
        <p:spPr bwMode="auto">
          <a:xfrm>
            <a:off x="4165058" y="6246671"/>
            <a:ext cx="3860297" cy="476360"/>
          </a:xfrm>
          <a:prstGeom prst="rect">
            <a:avLst/>
          </a:prstGeom>
          <a:noFill/>
          <a:ln w="9525">
            <a:noFill/>
            <a:miter lim="800000"/>
            <a:headEnd/>
            <a:tailEnd/>
          </a:ln>
          <a:effectLst/>
        </p:spPr>
        <p:txBody>
          <a:bodyPr vert="horz" wrap="square" lIns="108850" tIns="54425" rIns="108850" bIns="54425" numCol="1" anchor="t" anchorCtr="0" compatLnSpc="1">
            <a:prstTxWarp prst="textNoShape">
              <a:avLst/>
            </a:prstTxWarp>
          </a:bodyPr>
          <a:lstStyle>
            <a:lvl1pPr algn="ctr">
              <a:defRPr sz="1700">
                <a:latin typeface="Arial" charset="0"/>
                <a:cs typeface="Arial" charset="0"/>
              </a:defRPr>
            </a:lvl1pPr>
          </a:lstStyle>
          <a:p>
            <a:pPr fontAlgn="base">
              <a:spcBef>
                <a:spcPct val="0"/>
              </a:spcBef>
              <a:spcAft>
                <a:spcPct val="0"/>
              </a:spcAft>
              <a:defRPr/>
            </a:pPr>
            <a:endParaRPr lang="pl-PL">
              <a:solidFill>
                <a:srgbClr val="000000"/>
              </a:solidFill>
            </a:endParaRPr>
          </a:p>
        </p:txBody>
      </p:sp>
      <p:sp>
        <p:nvSpPr>
          <p:cNvPr id="1030" name="Rectangle 6"/>
          <p:cNvSpPr>
            <a:spLocks noGrp="1" noChangeArrowheads="1"/>
          </p:cNvSpPr>
          <p:nvPr>
            <p:ph type="sldNum" sz="quarter" idx="4"/>
          </p:nvPr>
        </p:nvSpPr>
        <p:spPr bwMode="auto">
          <a:xfrm>
            <a:off x="8736463" y="6246671"/>
            <a:ext cx="2844430" cy="476360"/>
          </a:xfrm>
          <a:prstGeom prst="rect">
            <a:avLst/>
          </a:prstGeom>
          <a:noFill/>
          <a:ln w="9525">
            <a:noFill/>
            <a:miter lim="800000"/>
            <a:headEnd/>
            <a:tailEnd/>
          </a:ln>
          <a:effectLst/>
        </p:spPr>
        <p:txBody>
          <a:bodyPr vert="horz" wrap="square" lIns="108850" tIns="54425" rIns="108850" bIns="54425" numCol="1" anchor="t" anchorCtr="0" compatLnSpc="1">
            <a:prstTxWarp prst="textNoShape">
              <a:avLst/>
            </a:prstTxWarp>
          </a:bodyPr>
          <a:lstStyle>
            <a:lvl1pPr algn="r">
              <a:defRPr sz="1700">
                <a:latin typeface="Arial" charset="0"/>
                <a:cs typeface="Arial" charset="0"/>
              </a:defRPr>
            </a:lvl1pPr>
          </a:lstStyle>
          <a:p>
            <a:pPr fontAlgn="base">
              <a:spcBef>
                <a:spcPct val="0"/>
              </a:spcBef>
              <a:spcAft>
                <a:spcPct val="0"/>
              </a:spcAft>
              <a:defRPr/>
            </a:pPr>
            <a:fld id="{D70B073A-0895-4341-AA58-DD04549A1E54}" type="slidenum">
              <a:rPr lang="pl-PL">
                <a:solidFill>
                  <a:srgbClr val="000000"/>
                </a:solidFill>
              </a:rPr>
              <a:pPr fontAlgn="base">
                <a:spcBef>
                  <a:spcPct val="0"/>
                </a:spcBef>
                <a:spcAft>
                  <a:spcPct val="0"/>
                </a:spcAft>
                <a:defRPr/>
              </a:pPr>
              <a:t>‹#›</a:t>
            </a:fld>
            <a:endParaRPr lang="pl-PL">
              <a:solidFill>
                <a:srgbClr val="000000"/>
              </a:solidFill>
            </a:endParaRPr>
          </a:p>
        </p:txBody>
      </p:sp>
    </p:spTree>
    <p:extLst>
      <p:ext uri="{BB962C8B-B14F-4D97-AF65-F5344CB8AC3E}">
        <p14:creationId xmlns:p14="http://schemas.microsoft.com/office/powerpoint/2010/main" val="1764002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cs typeface="Arial" charset="0"/>
        </a:defRPr>
      </a:lvl2pPr>
      <a:lvl3pPr algn="ctr" rtl="0" eaLnBrk="0" fontAlgn="base" hangingPunct="0">
        <a:spcBef>
          <a:spcPct val="0"/>
        </a:spcBef>
        <a:spcAft>
          <a:spcPct val="0"/>
        </a:spcAft>
        <a:defRPr sz="5200">
          <a:solidFill>
            <a:schemeClr val="tx2"/>
          </a:solidFill>
          <a:latin typeface="Arial" charset="0"/>
          <a:cs typeface="Arial" charset="0"/>
        </a:defRPr>
      </a:lvl3pPr>
      <a:lvl4pPr algn="ctr" rtl="0" eaLnBrk="0" fontAlgn="base" hangingPunct="0">
        <a:spcBef>
          <a:spcPct val="0"/>
        </a:spcBef>
        <a:spcAft>
          <a:spcPct val="0"/>
        </a:spcAft>
        <a:defRPr sz="5200">
          <a:solidFill>
            <a:schemeClr val="tx2"/>
          </a:solidFill>
          <a:latin typeface="Arial" charset="0"/>
          <a:cs typeface="Arial" charset="0"/>
        </a:defRPr>
      </a:lvl4pPr>
      <a:lvl5pPr algn="ctr" rtl="0" eaLnBrk="0" fontAlgn="base" hangingPunct="0">
        <a:spcBef>
          <a:spcPct val="0"/>
        </a:spcBef>
        <a:spcAft>
          <a:spcPct val="0"/>
        </a:spcAft>
        <a:defRPr sz="5200">
          <a:solidFill>
            <a:schemeClr val="tx2"/>
          </a:solidFill>
          <a:latin typeface="Arial" charset="0"/>
          <a:cs typeface="Arial" charset="0"/>
        </a:defRPr>
      </a:lvl5pPr>
      <a:lvl6pPr marL="544251" algn="ctr" rtl="0" fontAlgn="base">
        <a:spcBef>
          <a:spcPct val="0"/>
        </a:spcBef>
        <a:spcAft>
          <a:spcPct val="0"/>
        </a:spcAft>
        <a:defRPr sz="5200">
          <a:solidFill>
            <a:schemeClr val="tx2"/>
          </a:solidFill>
          <a:latin typeface="Arial" charset="0"/>
          <a:cs typeface="Arial" charset="0"/>
        </a:defRPr>
      </a:lvl6pPr>
      <a:lvl7pPr marL="1088502" algn="ctr" rtl="0" fontAlgn="base">
        <a:spcBef>
          <a:spcPct val="0"/>
        </a:spcBef>
        <a:spcAft>
          <a:spcPct val="0"/>
        </a:spcAft>
        <a:defRPr sz="5200">
          <a:solidFill>
            <a:schemeClr val="tx2"/>
          </a:solidFill>
          <a:latin typeface="Arial" charset="0"/>
          <a:cs typeface="Arial" charset="0"/>
        </a:defRPr>
      </a:lvl7pPr>
      <a:lvl8pPr marL="1632753" algn="ctr" rtl="0" fontAlgn="base">
        <a:spcBef>
          <a:spcPct val="0"/>
        </a:spcBef>
        <a:spcAft>
          <a:spcPct val="0"/>
        </a:spcAft>
        <a:defRPr sz="5200">
          <a:solidFill>
            <a:schemeClr val="tx2"/>
          </a:solidFill>
          <a:latin typeface="Arial" charset="0"/>
          <a:cs typeface="Arial" charset="0"/>
        </a:defRPr>
      </a:lvl8pPr>
      <a:lvl9pPr marL="2177004" algn="ctr" rtl="0" fontAlgn="base">
        <a:spcBef>
          <a:spcPct val="0"/>
        </a:spcBef>
        <a:spcAft>
          <a:spcPct val="0"/>
        </a:spcAft>
        <a:defRPr sz="5200">
          <a:solidFill>
            <a:schemeClr val="tx2"/>
          </a:solidFill>
          <a:latin typeface="Arial" charset="0"/>
          <a:cs typeface="Arial" charset="0"/>
        </a:defRPr>
      </a:lvl9pPr>
    </p:titleStyle>
    <p:bodyStyle>
      <a:lvl1pPr marL="408188" indent="-408188" algn="l" rtl="0" eaLnBrk="0" fontAlgn="base" hangingPunct="0">
        <a:spcBef>
          <a:spcPct val="20000"/>
        </a:spcBef>
        <a:spcAft>
          <a:spcPct val="0"/>
        </a:spcAft>
        <a:buChar char="•"/>
        <a:defRPr sz="3800">
          <a:solidFill>
            <a:schemeClr val="tx1"/>
          </a:solidFill>
          <a:latin typeface="+mn-lt"/>
          <a:ea typeface="+mn-ea"/>
          <a:cs typeface="+mn-cs"/>
        </a:defRPr>
      </a:lvl1pPr>
      <a:lvl2pPr marL="884408" indent="-340157" algn="l" rtl="0" eaLnBrk="0" fontAlgn="base" hangingPunct="0">
        <a:spcBef>
          <a:spcPct val="20000"/>
        </a:spcBef>
        <a:spcAft>
          <a:spcPct val="0"/>
        </a:spcAft>
        <a:buChar char="–"/>
        <a:defRPr sz="3300">
          <a:solidFill>
            <a:schemeClr val="tx1"/>
          </a:solidFill>
          <a:latin typeface="+mn-lt"/>
          <a:cs typeface="+mn-cs"/>
        </a:defRPr>
      </a:lvl2pPr>
      <a:lvl3pPr marL="1360627" indent="-272125" algn="l" rtl="0" eaLnBrk="0" fontAlgn="base" hangingPunct="0">
        <a:spcBef>
          <a:spcPct val="20000"/>
        </a:spcBef>
        <a:spcAft>
          <a:spcPct val="0"/>
        </a:spcAft>
        <a:buChar char="•"/>
        <a:defRPr sz="2900">
          <a:solidFill>
            <a:schemeClr val="tx1"/>
          </a:solidFill>
          <a:latin typeface="+mn-lt"/>
          <a:cs typeface="+mn-cs"/>
        </a:defRPr>
      </a:lvl3pPr>
      <a:lvl4pPr marL="1904878" indent="-272125" algn="l" rtl="0" eaLnBrk="0" fontAlgn="base" hangingPunct="0">
        <a:spcBef>
          <a:spcPct val="20000"/>
        </a:spcBef>
        <a:spcAft>
          <a:spcPct val="0"/>
        </a:spcAft>
        <a:buChar char="–"/>
        <a:defRPr sz="2400">
          <a:solidFill>
            <a:schemeClr val="tx1"/>
          </a:solidFill>
          <a:latin typeface="+mn-lt"/>
          <a:cs typeface="+mn-cs"/>
        </a:defRPr>
      </a:lvl4pPr>
      <a:lvl5pPr marL="2449129" indent="-272125" algn="l" rtl="0" eaLnBrk="0" fontAlgn="base" hangingPunct="0">
        <a:spcBef>
          <a:spcPct val="20000"/>
        </a:spcBef>
        <a:spcAft>
          <a:spcPct val="0"/>
        </a:spcAft>
        <a:buChar char="»"/>
        <a:defRPr sz="2400">
          <a:solidFill>
            <a:schemeClr val="tx1"/>
          </a:solidFill>
          <a:latin typeface="+mn-lt"/>
          <a:cs typeface="+mn-cs"/>
        </a:defRPr>
      </a:lvl5pPr>
      <a:lvl6pPr marL="2993380" indent="-272125" algn="l" rtl="0" fontAlgn="base">
        <a:spcBef>
          <a:spcPct val="20000"/>
        </a:spcBef>
        <a:spcAft>
          <a:spcPct val="0"/>
        </a:spcAft>
        <a:buChar char="»"/>
        <a:defRPr sz="2400">
          <a:solidFill>
            <a:schemeClr val="tx1"/>
          </a:solidFill>
          <a:latin typeface="+mn-lt"/>
          <a:cs typeface="+mn-cs"/>
        </a:defRPr>
      </a:lvl6pPr>
      <a:lvl7pPr marL="3537631" indent="-272125" algn="l" rtl="0" fontAlgn="base">
        <a:spcBef>
          <a:spcPct val="20000"/>
        </a:spcBef>
        <a:spcAft>
          <a:spcPct val="0"/>
        </a:spcAft>
        <a:buChar char="»"/>
        <a:defRPr sz="2400">
          <a:solidFill>
            <a:schemeClr val="tx1"/>
          </a:solidFill>
          <a:latin typeface="+mn-lt"/>
          <a:cs typeface="+mn-cs"/>
        </a:defRPr>
      </a:lvl7pPr>
      <a:lvl8pPr marL="4081882" indent="-272125" algn="l" rtl="0" fontAlgn="base">
        <a:spcBef>
          <a:spcPct val="20000"/>
        </a:spcBef>
        <a:spcAft>
          <a:spcPct val="0"/>
        </a:spcAft>
        <a:buChar char="»"/>
        <a:defRPr sz="2400">
          <a:solidFill>
            <a:schemeClr val="tx1"/>
          </a:solidFill>
          <a:latin typeface="+mn-lt"/>
          <a:cs typeface="+mn-cs"/>
        </a:defRPr>
      </a:lvl8pPr>
      <a:lvl9pPr marL="4626132" indent="-272125" algn="l" rtl="0" fontAlgn="base">
        <a:spcBef>
          <a:spcPct val="20000"/>
        </a:spcBef>
        <a:spcAft>
          <a:spcPct val="0"/>
        </a:spcAft>
        <a:buChar char="»"/>
        <a:defRPr sz="2400">
          <a:solidFill>
            <a:schemeClr val="tx1"/>
          </a:solidFill>
          <a:latin typeface="+mn-lt"/>
          <a:cs typeface="+mn-cs"/>
        </a:defRPr>
      </a:lvl9pPr>
    </p:bodyStyle>
    <p:otherStyle>
      <a:defPPr>
        <a:defRPr lang="pl-PL"/>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audio" Target="../media/media10.m4a"/><Relationship Id="rId7" Type="http://schemas.openxmlformats.org/officeDocument/2006/relationships/diagramQuickStyle" Target="../diagrams/quickStyle5.xml"/><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media8.m4a"/><Relationship Id="rId7" Type="http://schemas.openxmlformats.org/officeDocument/2006/relationships/diagramQuickStyle" Target="../diagrams/quickStyle3.xml"/><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marL="0" indent="0" algn="ctr">
              <a:buNone/>
            </a:pPr>
            <a:r>
              <a:rPr lang="pl-PL" sz="4700" b="1" dirty="0">
                <a:solidFill>
                  <a:srgbClr val="C00000"/>
                </a:solidFill>
                <a:ea typeface="+mj-ea"/>
              </a:rPr>
              <a:t>Moduł 2</a:t>
            </a:r>
          </a:p>
          <a:p>
            <a:pPr marL="0" indent="0" algn="ctr">
              <a:buNone/>
            </a:pPr>
            <a:r>
              <a:rPr lang="pl-PL" sz="4700" b="1" dirty="0">
                <a:solidFill>
                  <a:srgbClr val="C00000"/>
                </a:solidFill>
                <a:ea typeface="+mj-ea"/>
              </a:rPr>
              <a:t>Uzależnienia behawioralne - koncepcje</a:t>
            </a:r>
            <a:endParaRPr lang="pl-PL" dirty="0"/>
          </a:p>
        </p:txBody>
      </p:sp>
      <p:pic>
        <p:nvPicPr>
          <p:cNvPr id="4" name="Wideo 3">
            <a:hlinkClick r:id="" action="ppaction://media"/>
            <a:extLst>
              <a:ext uri="{FF2B5EF4-FFF2-40B4-BE49-F238E27FC236}">
                <a16:creationId xmlns="" xmlns:a16="http://schemas.microsoft.com/office/drawing/2014/main" id="{24C25BC6-9544-4A66-8858-C8673E88AD4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 xmlns:p15="http://schemas.microsoft.com/office/powerpoint/2012/main" val="1"/>
              </p:ext>
            </p:extLst>
          </p:nvPr>
        </p:nvPicPr>
        <p:blipFill>
          <a:blip r:embed="rId4"/>
          <a:stretch>
            <a:fillRect/>
          </a:stretch>
        </p:blipFill>
        <p:spPr>
          <a:xfrm>
            <a:off x="9904413" y="5145088"/>
            <a:ext cx="2286000" cy="1714500"/>
          </a:xfrm>
          <a:prstGeom prst="rect">
            <a:avLst/>
          </a:prstGeom>
        </p:spPr>
      </p:pic>
    </p:spTree>
    <p:extLst>
      <p:ext uri="{BB962C8B-B14F-4D97-AF65-F5344CB8AC3E}">
        <p14:creationId xmlns:p14="http://schemas.microsoft.com/office/powerpoint/2010/main" val="3344780823"/>
      </p:ext>
    </p:extLst>
  </p:cSld>
  <p:clrMapOvr>
    <a:masterClrMapping/>
  </p:clrMapOvr>
  <mc:AlternateContent xmlns:mc="http://schemas.openxmlformats.org/markup-compatibility/2006" xmlns:p14="http://schemas.microsoft.com/office/powerpoint/2010/main">
    <mc:Choice Requires="p14">
      <p:transition spd="slow" p14:dur="2000" advTm="23055"/>
    </mc:Choice>
    <mc:Fallback xmlns="">
      <p:transition spd="slow" advTm="2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278CD16-D88D-4478-8BF0-9FCC993D48C8}"/>
              </a:ext>
            </a:extLst>
          </p:cNvPr>
          <p:cNvSpPr>
            <a:spLocks noGrp="1"/>
          </p:cNvSpPr>
          <p:nvPr>
            <p:ph type="title"/>
          </p:nvPr>
        </p:nvSpPr>
        <p:spPr/>
        <p:txBody>
          <a:bodyPr/>
          <a:lstStyle/>
          <a:p>
            <a:r>
              <a:rPr lang="pl-PL" sz="3600" b="1" dirty="0">
                <a:solidFill>
                  <a:srgbClr val="C00000"/>
                </a:solidFill>
                <a:latin typeface="Calibri" panose="020F0502020204030204" pitchFamily="34" charset="0"/>
              </a:rPr>
              <a:t>Czynniki chroniące i czynniki ryzyka</a:t>
            </a:r>
          </a:p>
        </p:txBody>
      </p:sp>
      <p:graphicFrame>
        <p:nvGraphicFramePr>
          <p:cNvPr id="4" name="Symbol zastępczy zawartości 3">
            <a:extLst>
              <a:ext uri="{FF2B5EF4-FFF2-40B4-BE49-F238E27FC236}">
                <a16:creationId xmlns="" xmlns:a16="http://schemas.microsoft.com/office/drawing/2014/main" id="{67BB2C6A-E4A0-4267-BC17-75EBC1EBF90E}"/>
              </a:ext>
            </a:extLst>
          </p:cNvPr>
          <p:cNvGraphicFramePr>
            <a:graphicFrameLocks/>
          </p:cNvGraphicFramePr>
          <p:nvPr>
            <p:extLst>
              <p:ext uri="{D42A27DB-BD31-4B8C-83A1-F6EECF244321}">
                <p14:modId xmlns:p14="http://schemas.microsoft.com/office/powerpoint/2010/main" val="2077079510"/>
              </p:ext>
            </p:extLst>
          </p:nvPr>
        </p:nvGraphicFramePr>
        <p:xfrm>
          <a:off x="2546291" y="1476175"/>
          <a:ext cx="13085686" cy="50892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ymbol zastępczy zawartości 2">
            <a:extLst>
              <a:ext uri="{FF2B5EF4-FFF2-40B4-BE49-F238E27FC236}">
                <a16:creationId xmlns="" xmlns:a16="http://schemas.microsoft.com/office/drawing/2014/main" id="{F6550230-BA23-4642-9B80-F886363D7D26}"/>
              </a:ext>
            </a:extLst>
          </p:cNvPr>
          <p:cNvSpPr txBox="1">
            <a:spLocks/>
          </p:cNvSpPr>
          <p:nvPr/>
        </p:nvSpPr>
        <p:spPr>
          <a:xfrm>
            <a:off x="262558" y="1417967"/>
            <a:ext cx="6408712" cy="4964156"/>
          </a:xfrm>
          <a:prstGeom prst="rect">
            <a:avLst/>
          </a:prstGeom>
        </p:spPr>
        <p:txBody>
          <a:bodyPr vert="horz" lIns="0" tIns="54425" rIns="0" bIns="54425"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4F81BD"/>
              </a:buClr>
            </a:pPr>
            <a:r>
              <a:rPr lang="pl-PL" sz="2400" dirty="0">
                <a:solidFill>
                  <a:schemeClr val="tx1"/>
                </a:solidFill>
                <a:latin typeface="Calibri" panose="020F0502020204030204" pitchFamily="34" charset="0"/>
                <a:cs typeface="Calibri" panose="020F0502020204030204" pitchFamily="34" charset="0"/>
              </a:rPr>
              <a:t>Kolejnymi dwoma jest posiadanie zainteresowań </a:t>
            </a:r>
            <a:r>
              <a:rPr lang="pl-PL" sz="2400" dirty="0">
                <a:solidFill>
                  <a:schemeClr val="tx1"/>
                </a:solidFill>
                <a:latin typeface="Calibri" panose="020F0502020204030204" pitchFamily="34" charset="0"/>
                <a:cs typeface="Calibri" panose="020F0502020204030204" pitchFamily="34" charset="0"/>
              </a:rPr>
              <a:t> </a:t>
            </a:r>
            <a:r>
              <a:rPr lang="pl-PL" sz="2400" dirty="0" smtClean="0">
                <a:solidFill>
                  <a:schemeClr val="tx1"/>
                </a:solidFill>
                <a:latin typeface="Calibri" panose="020F0502020204030204" pitchFamily="34" charset="0"/>
                <a:cs typeface="Calibri" panose="020F0502020204030204" pitchFamily="34" charset="0"/>
              </a:rPr>
              <a:t>  </a:t>
            </a:r>
            <a:r>
              <a:rPr lang="pl-PL" sz="2400" dirty="0" smtClean="0">
                <a:solidFill>
                  <a:schemeClr val="tx1"/>
                </a:solidFill>
                <a:latin typeface="Calibri" panose="020F0502020204030204" pitchFamily="34" charset="0"/>
                <a:cs typeface="Calibri" panose="020F0502020204030204" pitchFamily="34" charset="0"/>
              </a:rPr>
              <a:t>i </a:t>
            </a:r>
            <a:r>
              <a:rPr lang="pl-PL" sz="2400" dirty="0">
                <a:solidFill>
                  <a:schemeClr val="tx1"/>
                </a:solidFill>
                <a:latin typeface="Calibri" panose="020F0502020204030204" pitchFamily="34" charset="0"/>
                <a:cs typeface="Calibri" panose="020F0502020204030204" pitchFamily="34" charset="0"/>
              </a:rPr>
              <a:t>mentora. </a:t>
            </a:r>
          </a:p>
          <a:p>
            <a:pPr>
              <a:buClr>
                <a:srgbClr val="4F81BD"/>
              </a:buClr>
            </a:pPr>
            <a:r>
              <a:rPr lang="pl-PL" sz="2400" dirty="0">
                <a:solidFill>
                  <a:schemeClr val="tx1"/>
                </a:solidFill>
                <a:latin typeface="Calibri" panose="020F0502020204030204" pitchFamily="34" charset="0"/>
                <a:cs typeface="Calibri" panose="020F0502020204030204" pitchFamily="34" charset="0"/>
              </a:rPr>
              <a:t>Badania dowodzą, że dzieci, które mają rozwinięte zainteresowania (ale </a:t>
            </a:r>
            <a:r>
              <a:rPr lang="pl-PL" sz="2400" dirty="0" smtClean="0">
                <a:solidFill>
                  <a:schemeClr val="tx1"/>
                </a:solidFill>
                <a:latin typeface="Calibri" panose="020F0502020204030204" pitchFamily="34" charset="0"/>
                <a:cs typeface="Calibri" panose="020F0502020204030204" pitchFamily="34" charset="0"/>
              </a:rPr>
              <a:t>dobrowolne </a:t>
            </a:r>
            <a:r>
              <a:rPr lang="pl-PL" sz="2400" dirty="0">
                <a:solidFill>
                  <a:schemeClr val="tx1"/>
                </a:solidFill>
                <a:latin typeface="Calibri" panose="020F0502020204030204" pitchFamily="34" charset="0"/>
                <a:cs typeface="Calibri" panose="020F0502020204030204" pitchFamily="34" charset="0"/>
              </a:rPr>
              <a:t>a nie zapisane przez rodziców) są w mniejszym stopniu narażone na zachowania ryzykowne. W tym punkcie badania także umieszczają harcerstwo czy religijność. Okazuje się, że jeśli wartości związane z jednym </a:t>
            </a:r>
            <a:r>
              <a:rPr lang="pl-PL" sz="2400" dirty="0" smtClean="0">
                <a:solidFill>
                  <a:schemeClr val="tx1"/>
                </a:solidFill>
                <a:latin typeface="Calibri" panose="020F0502020204030204" pitchFamily="34" charset="0"/>
                <a:cs typeface="Calibri" panose="020F0502020204030204" pitchFamily="34" charset="0"/>
              </a:rPr>
              <a:t>     i </a:t>
            </a:r>
            <a:r>
              <a:rPr lang="pl-PL" sz="2400" dirty="0">
                <a:solidFill>
                  <a:schemeClr val="tx1"/>
                </a:solidFill>
                <a:latin typeface="Calibri" panose="020F0502020204030204" pitchFamily="34" charset="0"/>
                <a:cs typeface="Calibri" panose="020F0502020204030204" pitchFamily="34" charset="0"/>
              </a:rPr>
              <a:t>drugim są zinternalizowane, to taka aktywność jest czynnikiem chroniącym.</a:t>
            </a:r>
          </a:p>
          <a:p>
            <a:pPr>
              <a:buClr>
                <a:srgbClr val="4F81BD"/>
              </a:buClr>
            </a:pPr>
            <a:r>
              <a:rPr lang="pl-PL" sz="2400" dirty="0">
                <a:solidFill>
                  <a:schemeClr val="tx1"/>
                </a:solidFill>
                <a:latin typeface="Calibri" panose="020F0502020204030204" pitchFamily="34" charset="0"/>
                <a:cs typeface="Calibri" panose="020F0502020204030204" pitchFamily="34" charset="0"/>
              </a:rPr>
              <a:t>Posiadanie mentora (np. drużynowego) także okazuje się mieć pozytywny wpływ na dzieci (pod warunkiem, że taki mentor sam nie prezentuje zachowań ryzykownych).</a:t>
            </a:r>
          </a:p>
        </p:txBody>
      </p:sp>
      <p:pic>
        <p:nvPicPr>
          <p:cNvPr id="3" name="Dźwięk 2">
            <a:hlinkClick r:id="" action="ppaction://media"/>
            <a:extLst>
              <a:ext uri="{FF2B5EF4-FFF2-40B4-BE49-F238E27FC236}">
                <a16:creationId xmlns="" xmlns:a16="http://schemas.microsoft.com/office/drawing/2014/main" id="{344A0EDC-C16C-4039-B618-8C37A0C7D06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679227040"/>
      </p:ext>
    </p:extLst>
  </p:cSld>
  <p:clrMapOvr>
    <a:masterClrMapping/>
  </p:clrMapOvr>
  <mc:AlternateContent xmlns:mc="http://schemas.openxmlformats.org/markup-compatibility/2006" xmlns:p14="http://schemas.microsoft.com/office/powerpoint/2010/main">
    <mc:Choice Requires="p14">
      <p:transition spd="slow" p14:dur="2000" advTm="283324"/>
    </mc:Choice>
    <mc:Fallback xmlns="">
      <p:transition spd="slow" advTm="28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278CD16-D88D-4478-8BF0-9FCC993D48C8}"/>
              </a:ext>
            </a:extLst>
          </p:cNvPr>
          <p:cNvSpPr>
            <a:spLocks noGrp="1"/>
          </p:cNvSpPr>
          <p:nvPr>
            <p:ph type="title"/>
          </p:nvPr>
        </p:nvSpPr>
        <p:spPr/>
        <p:txBody>
          <a:bodyPr/>
          <a:lstStyle/>
          <a:p>
            <a:r>
              <a:rPr lang="pl-PL" sz="3600" b="1" dirty="0">
                <a:solidFill>
                  <a:srgbClr val="C00000"/>
                </a:solidFill>
                <a:latin typeface="Calibri" panose="020F0502020204030204" pitchFamily="34" charset="0"/>
              </a:rPr>
              <a:t>Czynniki chroniące i czynniki ryzyka</a:t>
            </a:r>
          </a:p>
        </p:txBody>
      </p:sp>
      <p:graphicFrame>
        <p:nvGraphicFramePr>
          <p:cNvPr id="4" name="Symbol zastępczy zawartości 3">
            <a:extLst>
              <a:ext uri="{FF2B5EF4-FFF2-40B4-BE49-F238E27FC236}">
                <a16:creationId xmlns="" xmlns:a16="http://schemas.microsoft.com/office/drawing/2014/main" id="{67BB2C6A-E4A0-4267-BC17-75EBC1EBF90E}"/>
              </a:ext>
            </a:extLst>
          </p:cNvPr>
          <p:cNvGraphicFramePr>
            <a:graphicFrameLocks/>
          </p:cNvGraphicFramePr>
          <p:nvPr>
            <p:extLst>
              <p:ext uri="{D42A27DB-BD31-4B8C-83A1-F6EECF244321}">
                <p14:modId xmlns:p14="http://schemas.microsoft.com/office/powerpoint/2010/main" val="1856309152"/>
              </p:ext>
            </p:extLst>
          </p:nvPr>
        </p:nvGraphicFramePr>
        <p:xfrm>
          <a:off x="2546291" y="1476175"/>
          <a:ext cx="13085686" cy="5089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ymbol zastępczy zawartości 2">
            <a:extLst>
              <a:ext uri="{FF2B5EF4-FFF2-40B4-BE49-F238E27FC236}">
                <a16:creationId xmlns="" xmlns:a16="http://schemas.microsoft.com/office/drawing/2014/main" id="{F6550230-BA23-4642-9B80-F886363D7D26}"/>
              </a:ext>
            </a:extLst>
          </p:cNvPr>
          <p:cNvSpPr txBox="1">
            <a:spLocks/>
          </p:cNvSpPr>
          <p:nvPr/>
        </p:nvSpPr>
        <p:spPr>
          <a:xfrm>
            <a:off x="406574" y="1408189"/>
            <a:ext cx="5688632" cy="4840229"/>
          </a:xfrm>
          <a:prstGeom prst="rect">
            <a:avLst/>
          </a:prstGeom>
        </p:spPr>
        <p:txBody>
          <a:bodyPr vert="horz" lIns="0" tIns="54425" rIns="0" bIns="54425"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4F81BD"/>
              </a:buClr>
            </a:pPr>
            <a:r>
              <a:rPr lang="pl-PL" sz="2400" dirty="0">
                <a:solidFill>
                  <a:schemeClr val="tx1"/>
                </a:solidFill>
                <a:latin typeface="Calibri" panose="020F0502020204030204" pitchFamily="34" charset="0"/>
              </a:rPr>
              <a:t>Ostatnim czynnikiem są cechy indywidualne, takie jak:</a:t>
            </a:r>
          </a:p>
          <a:p>
            <a:pPr>
              <a:buClr>
                <a:srgbClr val="4F81BD"/>
              </a:buClr>
              <a:buFont typeface="Arial" panose="020B0604020202020204" pitchFamily="34" charset="0"/>
              <a:buChar char="•"/>
            </a:pPr>
            <a:r>
              <a:rPr lang="pl-PL" sz="2400" dirty="0">
                <a:solidFill>
                  <a:schemeClr val="tx1"/>
                </a:solidFill>
                <a:latin typeface="Calibri" panose="020F0502020204030204" pitchFamily="34" charset="0"/>
              </a:rPr>
              <a:t> osobowość (neurotyczność jest czynnikiem ryzyka), </a:t>
            </a:r>
          </a:p>
          <a:p>
            <a:pPr>
              <a:buClr>
                <a:srgbClr val="4F81BD"/>
              </a:buClr>
              <a:buFont typeface="Arial" panose="020B0604020202020204" pitchFamily="34" charset="0"/>
              <a:buChar char="•"/>
            </a:pPr>
            <a:r>
              <a:rPr lang="pl-PL" sz="2400" dirty="0">
                <a:solidFill>
                  <a:schemeClr val="tx1"/>
                </a:solidFill>
                <a:latin typeface="Calibri" panose="020F0502020204030204" pitchFamily="34" charset="0"/>
              </a:rPr>
              <a:t> samoocena (dobrze jest nie mieć niskiej ale także nie mieć zależnej od innych), </a:t>
            </a:r>
          </a:p>
          <a:p>
            <a:pPr>
              <a:buClr>
                <a:srgbClr val="4F81BD"/>
              </a:buClr>
              <a:buFont typeface="Arial" panose="020B0604020202020204" pitchFamily="34" charset="0"/>
              <a:buChar char="•"/>
            </a:pPr>
            <a:r>
              <a:rPr lang="pl-PL" sz="2400" dirty="0">
                <a:solidFill>
                  <a:schemeClr val="tx1"/>
                </a:solidFill>
                <a:latin typeface="Calibri" panose="020F0502020204030204" pitchFamily="34" charset="0"/>
              </a:rPr>
              <a:t> umiejętności psychospołeczne (wymienione na wcześniejszym </a:t>
            </a:r>
            <a:r>
              <a:rPr lang="pl-PL" sz="2400" dirty="0" smtClean="0">
                <a:solidFill>
                  <a:schemeClr val="tx1"/>
                </a:solidFill>
                <a:latin typeface="Calibri" panose="020F0502020204030204" pitchFamily="34" charset="0"/>
              </a:rPr>
              <a:t>slajdzie</a:t>
            </a:r>
            <a:r>
              <a:rPr lang="pl-PL" sz="2400" dirty="0">
                <a:solidFill>
                  <a:schemeClr val="tx1"/>
                </a:solidFill>
                <a:latin typeface="Calibri" panose="020F0502020204030204" pitchFamily="34" charset="0"/>
              </a:rPr>
              <a:t>). </a:t>
            </a:r>
          </a:p>
          <a:p>
            <a:pPr marL="0" indent="0">
              <a:buClr>
                <a:srgbClr val="4F81BD"/>
              </a:buClr>
              <a:buNone/>
            </a:pPr>
            <a:r>
              <a:rPr lang="pl-PL" sz="2400" dirty="0">
                <a:solidFill>
                  <a:schemeClr val="tx1"/>
                </a:solidFill>
                <a:latin typeface="Calibri" panose="020F0502020204030204" pitchFamily="34" charset="0"/>
              </a:rPr>
              <a:t>Obecnie prowadzone są badania, które mają na celu identyfikację czynników specyficznych dla poszczególnych </a:t>
            </a:r>
            <a:r>
              <a:rPr lang="pl-PL" sz="2400" dirty="0" smtClean="0">
                <a:solidFill>
                  <a:schemeClr val="tx1"/>
                </a:solidFill>
                <a:latin typeface="Calibri" panose="020F0502020204030204" pitchFamily="34" charset="0"/>
              </a:rPr>
              <a:t>zaburzeń/uzależnień </a:t>
            </a:r>
            <a:r>
              <a:rPr lang="pl-PL" sz="2400" dirty="0">
                <a:solidFill>
                  <a:schemeClr val="tx1"/>
                </a:solidFill>
                <a:latin typeface="Calibri" panose="020F0502020204030204" pitchFamily="34" charset="0"/>
              </a:rPr>
              <a:t>(np. ADHD).</a:t>
            </a:r>
          </a:p>
        </p:txBody>
      </p:sp>
      <p:pic>
        <p:nvPicPr>
          <p:cNvPr id="3" name="Dźwięk 2">
            <a:hlinkClick r:id="" action="ppaction://media"/>
            <a:extLst>
              <a:ext uri="{FF2B5EF4-FFF2-40B4-BE49-F238E27FC236}">
                <a16:creationId xmlns="" xmlns:a16="http://schemas.microsoft.com/office/drawing/2014/main" id="{8CB68C48-6158-4D01-9F2C-D8ACD56C06C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2652499102"/>
      </p:ext>
    </p:extLst>
  </p:cSld>
  <p:clrMapOvr>
    <a:masterClrMapping/>
  </p:clrMapOvr>
  <mc:AlternateContent xmlns:mc="http://schemas.openxmlformats.org/markup-compatibility/2006" xmlns:p14="http://schemas.microsoft.com/office/powerpoint/2010/main">
    <mc:Choice Requires="p14">
      <p:transition spd="slow" p14:dur="2000" advTm="79933"/>
    </mc:Choice>
    <mc:Fallback xmlns="">
      <p:transition spd="slow" advTm="79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7783C82-648B-400F-B424-B6CE632F13D1}"/>
              </a:ext>
            </a:extLst>
          </p:cNvPr>
          <p:cNvSpPr>
            <a:spLocks noGrp="1"/>
          </p:cNvSpPr>
          <p:nvPr>
            <p:ph type="title"/>
          </p:nvPr>
        </p:nvSpPr>
        <p:spPr/>
        <p:txBody>
          <a:bodyPr/>
          <a:lstStyle/>
          <a:p>
            <a:r>
              <a:rPr lang="pl-PL" sz="3600" b="1" dirty="0">
                <a:solidFill>
                  <a:srgbClr val="C00000"/>
                </a:solidFill>
                <a:latin typeface="Calibri" panose="020F0502020204030204" pitchFamily="34" charset="0"/>
              </a:rPr>
              <a:t>Jak sprawdzić czy to już problem?</a:t>
            </a:r>
          </a:p>
        </p:txBody>
      </p:sp>
      <p:sp>
        <p:nvSpPr>
          <p:cNvPr id="3" name="Symbol zastępczy zawartości 2">
            <a:extLst>
              <a:ext uri="{FF2B5EF4-FFF2-40B4-BE49-F238E27FC236}">
                <a16:creationId xmlns="" xmlns:a16="http://schemas.microsoft.com/office/drawing/2014/main" id="{1DBD2094-D4AD-4098-80CC-2D331096896A}"/>
              </a:ext>
            </a:extLst>
          </p:cNvPr>
          <p:cNvSpPr>
            <a:spLocks noGrp="1"/>
          </p:cNvSpPr>
          <p:nvPr>
            <p:ph idx="1"/>
          </p:nvPr>
        </p:nvSpPr>
        <p:spPr>
          <a:xfrm>
            <a:off x="1097137" y="1341562"/>
            <a:ext cx="10057091" cy="4810497"/>
          </a:xfrm>
        </p:spPr>
        <p:txBody>
          <a:bodyPr>
            <a:noAutofit/>
          </a:bodyPr>
          <a:lstStyle/>
          <a:p>
            <a:r>
              <a:rPr lang="pl-PL" sz="2200" dirty="0">
                <a:latin typeface="Calibri" panose="020F0502020204030204" pitchFamily="34" charset="0"/>
              </a:rPr>
              <a:t>Weryfikacja tego, czy dziecko ma już problem z danym zachowaniem nie jest łatwa. </a:t>
            </a:r>
          </a:p>
          <a:p>
            <a:r>
              <a:rPr lang="pl-PL" sz="2200" dirty="0">
                <a:latin typeface="Calibri" panose="020F0502020204030204" pitchFamily="34" charset="0"/>
              </a:rPr>
              <a:t>Z jednej strony, najlepiej by było odesłać dziecko do psychologa, który przeprowadzi szereg testów psychologicznych i odpowie nieco bardziej precyzyjnie (np. dzięki temu, że zbada nie tylko samo uzależnienie ale także nastrój, strategie radzenia sobie ze stresem itp., czyli to, co sprawia, że jesteśmy bardziej podatni na uzależnienie. </a:t>
            </a:r>
          </a:p>
          <a:p>
            <a:r>
              <a:rPr lang="pl-PL" sz="2200" dirty="0">
                <a:latin typeface="Calibri" panose="020F0502020204030204" pitchFamily="34" charset="0"/>
              </a:rPr>
              <a:t>Z drugiej strony, potrzebne nam są takie narzędzia, którymi mogą dysponować nauczyciele, pedagodzy, czyli osoby, od których nie wymagana jest wiedza psychologiczna.</a:t>
            </a:r>
          </a:p>
          <a:p>
            <a:r>
              <a:rPr lang="pl-PL" sz="2200" dirty="0">
                <a:latin typeface="Calibri" panose="020F0502020204030204" pitchFamily="34" charset="0"/>
              </a:rPr>
              <a:t>N</a:t>
            </a:r>
            <a:r>
              <a:rPr lang="pl-PL" sz="2200" dirty="0" smtClean="0">
                <a:latin typeface="Calibri" panose="020F0502020204030204" pitchFamily="34" charset="0"/>
              </a:rPr>
              <a:t>ajlepsze </a:t>
            </a:r>
            <a:r>
              <a:rPr lang="pl-PL" sz="2200" dirty="0">
                <a:latin typeface="Calibri" panose="020F0502020204030204" pitchFamily="34" charset="0"/>
              </a:rPr>
              <a:t>by były narzędzia proste i </a:t>
            </a:r>
            <a:r>
              <a:rPr lang="pl-PL" sz="2200" dirty="0" smtClean="0">
                <a:latin typeface="Calibri" panose="020F0502020204030204" pitchFamily="34" charset="0"/>
              </a:rPr>
              <a:t>krótkie, a takich </a:t>
            </a:r>
            <a:r>
              <a:rPr lang="pl-PL" sz="2200" dirty="0">
                <a:latin typeface="Calibri" panose="020F0502020204030204" pitchFamily="34" charset="0"/>
              </a:rPr>
              <a:t>w zasadzie nie mamy. Dopiero trwają prace nad narzędziami do pomiaru grania w gry hazardowe (dla młodzieży). </a:t>
            </a:r>
          </a:p>
        </p:txBody>
      </p:sp>
      <p:pic>
        <p:nvPicPr>
          <p:cNvPr id="4" name="Dźwięk 3">
            <a:hlinkClick r:id="" action="ppaction://media"/>
            <a:extLst>
              <a:ext uri="{FF2B5EF4-FFF2-40B4-BE49-F238E27FC236}">
                <a16:creationId xmlns="" xmlns:a16="http://schemas.microsoft.com/office/drawing/2014/main" id="{D0684E16-C5AC-4F91-B78B-B2455A82801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2420156190"/>
      </p:ext>
    </p:extLst>
  </p:cSld>
  <p:clrMapOvr>
    <a:masterClrMapping/>
  </p:clrMapOvr>
  <mc:AlternateContent xmlns:mc="http://schemas.openxmlformats.org/markup-compatibility/2006" xmlns:p14="http://schemas.microsoft.com/office/powerpoint/2010/main">
    <mc:Choice Requires="p14">
      <p:transition spd="slow" p14:dur="2000" advTm="214244"/>
    </mc:Choice>
    <mc:Fallback xmlns="">
      <p:transition spd="slow" advTm="21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4C382D4-984B-4371-BDBB-BFD3F5F17513}"/>
              </a:ext>
            </a:extLst>
          </p:cNvPr>
          <p:cNvSpPr>
            <a:spLocks noGrp="1"/>
          </p:cNvSpPr>
          <p:nvPr>
            <p:ph type="title"/>
          </p:nvPr>
        </p:nvSpPr>
        <p:spPr/>
        <p:txBody>
          <a:bodyPr/>
          <a:lstStyle/>
          <a:p>
            <a:r>
              <a:rPr lang="pl-PL" sz="3600" b="1" dirty="0">
                <a:solidFill>
                  <a:srgbClr val="C00000"/>
                </a:solidFill>
                <a:latin typeface="Calibri" panose="020F0502020204030204" pitchFamily="34" charset="0"/>
              </a:rPr>
              <a:t>Jak sprawdzić czy to już problem?</a:t>
            </a:r>
          </a:p>
        </p:txBody>
      </p:sp>
      <p:sp>
        <p:nvSpPr>
          <p:cNvPr id="3" name="Symbol zastępczy zawartości 2">
            <a:extLst>
              <a:ext uri="{FF2B5EF4-FFF2-40B4-BE49-F238E27FC236}">
                <a16:creationId xmlns="" xmlns:a16="http://schemas.microsoft.com/office/drawing/2014/main" id="{58170984-5859-41C1-9269-2379721E24F8}"/>
              </a:ext>
            </a:extLst>
          </p:cNvPr>
          <p:cNvSpPr>
            <a:spLocks noGrp="1"/>
          </p:cNvSpPr>
          <p:nvPr>
            <p:ph idx="1"/>
          </p:nvPr>
        </p:nvSpPr>
        <p:spPr>
          <a:xfrm>
            <a:off x="1097137" y="1502556"/>
            <a:ext cx="10057091" cy="4955495"/>
          </a:xfrm>
        </p:spPr>
        <p:txBody>
          <a:bodyPr>
            <a:normAutofit fontScale="77500" lnSpcReduction="20000"/>
          </a:bodyPr>
          <a:lstStyle/>
          <a:p>
            <a:pPr marL="0" indent="0">
              <a:buNone/>
            </a:pPr>
            <a:r>
              <a:rPr lang="pl-PL" sz="2900" dirty="0">
                <a:latin typeface="Calibri" panose="020F0502020204030204" pitchFamily="34" charset="0"/>
              </a:rPr>
              <a:t>Przede wszystkim poprzez obserwacje dziecka i odpowiedź na następujące pytania:</a:t>
            </a:r>
          </a:p>
          <a:p>
            <a:pPr marL="544251" indent="-544251">
              <a:buFont typeface="+mj-lt"/>
              <a:buAutoNum type="arabicPeriod"/>
            </a:pPr>
            <a:r>
              <a:rPr lang="pl-PL" sz="2900" dirty="0">
                <a:latin typeface="Calibri" panose="020F0502020204030204" pitchFamily="34" charset="0"/>
              </a:rPr>
              <a:t>Czy dużo mówi o tym zachowaniu? Czy nie może się skupić na innych czynnościach? Czy zapomina odrobić pracę domową? Czy pogorszyły się jednocześnie jego oceny? </a:t>
            </a:r>
            <a:r>
              <a:rPr lang="pl-PL" sz="2900" dirty="0">
                <a:solidFill>
                  <a:schemeClr val="accent2"/>
                </a:solidFill>
                <a:latin typeface="Calibri" panose="020F0502020204030204" pitchFamily="34" charset="0"/>
              </a:rPr>
              <a:t>(zaabsorbowanie)</a:t>
            </a:r>
          </a:p>
          <a:p>
            <a:pPr marL="544251" indent="-544251">
              <a:buFont typeface="+mj-lt"/>
              <a:buAutoNum type="arabicPeriod"/>
            </a:pPr>
            <a:r>
              <a:rPr lang="pl-PL" sz="2900" dirty="0">
                <a:latin typeface="Calibri" panose="020F0502020204030204" pitchFamily="34" charset="0"/>
              </a:rPr>
              <a:t>Czy można zauważyć że wykonuje </a:t>
            </a:r>
            <a:r>
              <a:rPr lang="pl-PL" sz="2900" dirty="0" smtClean="0">
                <a:latin typeface="Calibri" panose="020F0502020204030204" pitchFamily="34" charset="0"/>
              </a:rPr>
              <a:t>te </a:t>
            </a:r>
            <a:r>
              <a:rPr lang="pl-PL" sz="2900" dirty="0">
                <a:latin typeface="Calibri" panose="020F0502020204030204" pitchFamily="34" charset="0"/>
              </a:rPr>
              <a:t>zachowania częściej niż wcześniej? </a:t>
            </a:r>
            <a:r>
              <a:rPr lang="pl-PL" sz="2900" dirty="0">
                <a:solidFill>
                  <a:schemeClr val="accent2"/>
                </a:solidFill>
                <a:latin typeface="Calibri" panose="020F0502020204030204" pitchFamily="34" charset="0"/>
              </a:rPr>
              <a:t>(tolerancja)</a:t>
            </a:r>
          </a:p>
          <a:p>
            <a:pPr marL="544251" indent="-544251">
              <a:buFont typeface="+mj-lt"/>
              <a:buAutoNum type="arabicPeriod"/>
            </a:pPr>
            <a:r>
              <a:rPr lang="pl-PL" sz="2900" dirty="0" smtClean="0">
                <a:latin typeface="Calibri" panose="020F0502020204030204" pitchFamily="34" charset="0"/>
              </a:rPr>
              <a:t>Co </a:t>
            </a:r>
            <a:r>
              <a:rPr lang="pl-PL" sz="2900" dirty="0">
                <a:latin typeface="Calibri" panose="020F0502020204030204" pitchFamily="34" charset="0"/>
              </a:rPr>
              <a:t>się dzieje jak nie ma możliwości wykonywania </a:t>
            </a:r>
            <a:r>
              <a:rPr lang="pl-PL" sz="2900" dirty="0" smtClean="0">
                <a:latin typeface="Calibri" panose="020F0502020204030204" pitchFamily="34" charset="0"/>
              </a:rPr>
              <a:t>danej czynności? </a:t>
            </a:r>
            <a:r>
              <a:rPr lang="pl-PL" sz="2900" dirty="0">
                <a:latin typeface="Calibri" panose="020F0502020204030204" pitchFamily="34" charset="0"/>
              </a:rPr>
              <a:t>Np. jak zabierzemy </a:t>
            </a:r>
            <a:r>
              <a:rPr lang="pl-PL" sz="2900" dirty="0" smtClean="0">
                <a:latin typeface="Calibri" panose="020F0502020204030204" pitchFamily="34" charset="0"/>
              </a:rPr>
              <a:t>telefon podczas </a:t>
            </a:r>
            <a:r>
              <a:rPr lang="pl-PL" sz="2900" dirty="0">
                <a:latin typeface="Calibri" panose="020F0502020204030204" pitchFamily="34" charset="0"/>
              </a:rPr>
              <a:t>wyjazdu to jesteśmy w stanie zainteresować dziecko innymi aktywnościami, czy jest złe, pogniewane, sfrustrowane, nie chce się bawić? </a:t>
            </a:r>
            <a:r>
              <a:rPr lang="pl-PL" sz="2900" dirty="0">
                <a:solidFill>
                  <a:schemeClr val="accent2"/>
                </a:solidFill>
                <a:latin typeface="Calibri" panose="020F0502020204030204" pitchFamily="34" charset="0"/>
              </a:rPr>
              <a:t>(objawy </a:t>
            </a:r>
            <a:r>
              <a:rPr lang="pl-PL" sz="2900" dirty="0" err="1">
                <a:solidFill>
                  <a:schemeClr val="accent2"/>
                </a:solidFill>
                <a:latin typeface="Calibri" panose="020F0502020204030204" pitchFamily="34" charset="0"/>
              </a:rPr>
              <a:t>odstawienne</a:t>
            </a:r>
            <a:r>
              <a:rPr lang="pl-PL" sz="2900" dirty="0">
                <a:solidFill>
                  <a:schemeClr val="accent2"/>
                </a:solidFill>
                <a:latin typeface="Calibri" panose="020F0502020204030204" pitchFamily="34" charset="0"/>
              </a:rPr>
              <a:t>)</a:t>
            </a:r>
          </a:p>
          <a:p>
            <a:pPr marL="544251" indent="-544251">
              <a:buFont typeface="+mj-lt"/>
              <a:buAutoNum type="arabicPeriod"/>
            </a:pPr>
            <a:r>
              <a:rPr lang="pl-PL" sz="2900" dirty="0">
                <a:latin typeface="Calibri" panose="020F0502020204030204" pitchFamily="34" charset="0"/>
              </a:rPr>
              <a:t>Czy </a:t>
            </a:r>
            <a:r>
              <a:rPr lang="pl-PL" sz="2900" dirty="0" smtClean="0">
                <a:latin typeface="Calibri" panose="020F0502020204030204" pitchFamily="34" charset="0"/>
              </a:rPr>
              <a:t>oddalił/a </a:t>
            </a:r>
            <a:r>
              <a:rPr lang="pl-PL" sz="2900" dirty="0">
                <a:latin typeface="Calibri" panose="020F0502020204030204" pitchFamily="34" charset="0"/>
              </a:rPr>
              <a:t>się od </a:t>
            </a:r>
            <a:r>
              <a:rPr lang="pl-PL" sz="2900" dirty="0" smtClean="0">
                <a:latin typeface="Calibri" panose="020F0502020204030204" pitchFamily="34" charset="0"/>
              </a:rPr>
              <a:t>kolegów/koleżanek</a:t>
            </a:r>
            <a:r>
              <a:rPr lang="pl-PL" sz="2900" dirty="0">
                <a:latin typeface="Calibri" panose="020F0502020204030204" pitchFamily="34" charset="0"/>
              </a:rPr>
              <a:t>, czy spędza więcej czasu w samotności? </a:t>
            </a:r>
            <a:r>
              <a:rPr lang="pl-PL" sz="2900" dirty="0">
                <a:solidFill>
                  <a:schemeClr val="accent2"/>
                </a:solidFill>
                <a:latin typeface="Calibri" panose="020F0502020204030204" pitchFamily="34" charset="0"/>
              </a:rPr>
              <a:t>(negatywne konsekwencje) </a:t>
            </a:r>
            <a:r>
              <a:rPr lang="pl-PL" sz="2900" dirty="0">
                <a:latin typeface="Calibri" panose="020F0502020204030204" pitchFamily="34" charset="0"/>
              </a:rPr>
              <a:t>A może nie </a:t>
            </a:r>
            <a:r>
              <a:rPr lang="pl-PL" sz="2900" dirty="0" smtClean="0">
                <a:latin typeface="Calibri" panose="020F0502020204030204" pitchFamily="34" charset="0"/>
              </a:rPr>
              <a:t>nawiązał/a </a:t>
            </a:r>
            <a:r>
              <a:rPr lang="pl-PL" sz="2900" dirty="0">
                <a:latin typeface="Calibri" panose="020F0502020204030204" pitchFamily="34" charset="0"/>
              </a:rPr>
              <a:t>relacji z nowymi </a:t>
            </a:r>
            <a:r>
              <a:rPr lang="pl-PL" sz="2900" dirty="0" smtClean="0">
                <a:latin typeface="Calibri" panose="020F0502020204030204" pitchFamily="34" charset="0"/>
              </a:rPr>
              <a:t>kolegami/koleżankami, </a:t>
            </a:r>
            <a:r>
              <a:rPr lang="pl-PL" sz="2900" dirty="0">
                <a:latin typeface="Calibri" panose="020F0502020204030204" pitchFamily="34" charset="0"/>
              </a:rPr>
              <a:t>bo </a:t>
            </a:r>
            <a:r>
              <a:rPr lang="pl-PL" sz="2900" dirty="0" smtClean="0">
                <a:latin typeface="Calibri" panose="020F0502020204030204" pitchFamily="34" charset="0"/>
              </a:rPr>
              <a:t>zmienił/a </a:t>
            </a:r>
            <a:r>
              <a:rPr lang="pl-PL" sz="2900" dirty="0" smtClean="0">
                <a:latin typeface="Calibri" panose="020F0502020204030204" pitchFamily="34" charset="0"/>
              </a:rPr>
              <a:t>szkołę? </a:t>
            </a:r>
            <a:r>
              <a:rPr lang="pl-PL" sz="2900" dirty="0">
                <a:solidFill>
                  <a:schemeClr val="accent2"/>
                </a:solidFill>
                <a:latin typeface="Calibri" panose="020F0502020204030204" pitchFamily="34" charset="0"/>
              </a:rPr>
              <a:t>(brak umiejętności psychospołecznych</a:t>
            </a:r>
            <a:r>
              <a:rPr lang="pl-PL" sz="2900" dirty="0" smtClean="0">
                <a:solidFill>
                  <a:schemeClr val="accent2"/>
                </a:solidFill>
                <a:latin typeface="Calibri" panose="020F0502020204030204" pitchFamily="34" charset="0"/>
              </a:rPr>
              <a:t>)</a:t>
            </a:r>
            <a:endParaRPr lang="pl-PL" sz="2900" dirty="0">
              <a:solidFill>
                <a:schemeClr val="accent2"/>
              </a:solidFill>
              <a:latin typeface="Calibri" panose="020F0502020204030204" pitchFamily="34" charset="0"/>
            </a:endParaRPr>
          </a:p>
          <a:p>
            <a:pPr marL="544251" indent="-544251">
              <a:buFont typeface="+mj-lt"/>
              <a:buAutoNum type="arabicPeriod"/>
            </a:pPr>
            <a:endParaRPr lang="pl-PL" sz="2900" dirty="0"/>
          </a:p>
        </p:txBody>
      </p:sp>
      <p:pic>
        <p:nvPicPr>
          <p:cNvPr id="4" name="Dźwięk 3">
            <a:hlinkClick r:id="" action="ppaction://media"/>
            <a:extLst>
              <a:ext uri="{FF2B5EF4-FFF2-40B4-BE49-F238E27FC236}">
                <a16:creationId xmlns="" xmlns:a16="http://schemas.microsoft.com/office/drawing/2014/main" id="{B0D0F219-1A1D-4908-B708-D3CC4F8F4EC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3363301652"/>
      </p:ext>
    </p:extLst>
  </p:cSld>
  <p:clrMapOvr>
    <a:masterClrMapping/>
  </p:clrMapOvr>
  <mc:AlternateContent xmlns:mc="http://schemas.openxmlformats.org/markup-compatibility/2006" xmlns:p14="http://schemas.microsoft.com/office/powerpoint/2010/main">
    <mc:Choice Requires="p14">
      <p:transition spd="slow" p14:dur="2000" advTm="219367"/>
    </mc:Choice>
    <mc:Fallback xmlns="">
      <p:transition spd="slow" advTm="21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9C23F46-8D97-4126-84C4-FF3D621A97C6}"/>
              </a:ext>
            </a:extLst>
          </p:cNvPr>
          <p:cNvSpPr>
            <a:spLocks noGrp="1"/>
          </p:cNvSpPr>
          <p:nvPr>
            <p:ph type="title"/>
          </p:nvPr>
        </p:nvSpPr>
        <p:spPr/>
        <p:txBody>
          <a:bodyPr/>
          <a:lstStyle/>
          <a:p>
            <a:r>
              <a:rPr lang="pl-PL" sz="3600" b="1" dirty="0">
                <a:solidFill>
                  <a:srgbClr val="C00000"/>
                </a:solidFill>
                <a:latin typeface="Calibri" panose="020F0502020204030204" pitchFamily="34" charset="0"/>
              </a:rPr>
              <a:t>Jak sprawdzić czy to już problem?</a:t>
            </a:r>
          </a:p>
        </p:txBody>
      </p:sp>
      <p:sp>
        <p:nvSpPr>
          <p:cNvPr id="3" name="Symbol zastępczy zawartości 2">
            <a:extLst>
              <a:ext uri="{FF2B5EF4-FFF2-40B4-BE49-F238E27FC236}">
                <a16:creationId xmlns="" xmlns:a16="http://schemas.microsoft.com/office/drawing/2014/main" id="{4DBEF45E-0808-4F9E-B9ED-E75C9725339B}"/>
              </a:ext>
            </a:extLst>
          </p:cNvPr>
          <p:cNvSpPr>
            <a:spLocks noGrp="1"/>
          </p:cNvSpPr>
          <p:nvPr>
            <p:ph idx="1"/>
          </p:nvPr>
        </p:nvSpPr>
        <p:spPr>
          <a:xfrm>
            <a:off x="1097137" y="1502556"/>
            <a:ext cx="10057091" cy="4643189"/>
          </a:xfrm>
        </p:spPr>
        <p:txBody>
          <a:bodyPr>
            <a:noAutofit/>
          </a:bodyPr>
          <a:lstStyle/>
          <a:p>
            <a:r>
              <a:rPr lang="pl-PL" sz="2400" dirty="0">
                <a:latin typeface="Calibri" panose="020F0502020204030204" pitchFamily="34" charset="0"/>
              </a:rPr>
              <a:t>Obserwacja dziecka i umiejętność udzielenia odpowiedzi na podane pytania może okazać się cenniejsza niż test. Między innymi dlatego, że dziecko może nie być świadome wielu </a:t>
            </a:r>
            <a:r>
              <a:rPr lang="pl-PL" sz="2400" dirty="0" smtClean="0">
                <a:latin typeface="Calibri" panose="020F0502020204030204" pitchFamily="34" charset="0"/>
              </a:rPr>
              <a:t>mechanizmów, które może zaobserwować nauczyciel</a:t>
            </a:r>
            <a:r>
              <a:rPr lang="pl-PL" sz="2400" dirty="0">
                <a:latin typeface="Calibri" panose="020F0502020204030204" pitchFamily="34" charset="0"/>
              </a:rPr>
              <a:t>.</a:t>
            </a:r>
          </a:p>
          <a:p>
            <a:r>
              <a:rPr lang="pl-PL" sz="2400" dirty="0">
                <a:latin typeface="Calibri" panose="020F0502020204030204" pitchFamily="34" charset="0"/>
              </a:rPr>
              <a:t>Podobny zestaw pytań może wykorzystać rodzic, dodając pytanie o hobby: czy dziecko przestaje się cieszyć tym co kiedyś (biorąc poprawkę na fazy rozwojowe, tzn. zainteresowania się naturalnie zmieniają z wiekiem)? Czy jest nieco częściej smutne?</a:t>
            </a:r>
          </a:p>
          <a:p>
            <a:r>
              <a:rPr lang="pl-PL" sz="2400" dirty="0">
                <a:latin typeface="Calibri" panose="020F0502020204030204" pitchFamily="34" charset="0"/>
              </a:rPr>
              <a:t>Takie objawy powinny dać do myślenia. Co zrobić? Jako nauczyciel – wesprzeć pracę grupową, wesprzeć integrację dziecka w klasie. Jako rodzic – porozmawiać, spędzać więcej czasu razem. Jeśli to jest za mało – poszukać działań profilaktycznych.</a:t>
            </a:r>
          </a:p>
        </p:txBody>
      </p:sp>
      <p:pic>
        <p:nvPicPr>
          <p:cNvPr id="4" name="Dźwięk 3">
            <a:hlinkClick r:id="" action="ppaction://media"/>
            <a:extLst>
              <a:ext uri="{FF2B5EF4-FFF2-40B4-BE49-F238E27FC236}">
                <a16:creationId xmlns="" xmlns:a16="http://schemas.microsoft.com/office/drawing/2014/main" id="{8504CB7F-BCF6-4A37-929F-2947F3208CE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337459218"/>
      </p:ext>
    </p:extLst>
  </p:cSld>
  <p:clrMapOvr>
    <a:masterClrMapping/>
  </p:clrMapOvr>
  <mc:AlternateContent xmlns:mc="http://schemas.openxmlformats.org/markup-compatibility/2006" xmlns:p14="http://schemas.microsoft.com/office/powerpoint/2010/main">
    <mc:Choice Requires="p14">
      <p:transition spd="slow" p14:dur="2000" advTm="215489"/>
    </mc:Choice>
    <mc:Fallback xmlns="">
      <p:transition spd="slow" advTm="21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58CF60B-BE0E-4C88-A9C5-A1A5B8B52FB8}"/>
              </a:ext>
            </a:extLst>
          </p:cNvPr>
          <p:cNvSpPr>
            <a:spLocks noGrp="1"/>
          </p:cNvSpPr>
          <p:nvPr>
            <p:ph type="title"/>
          </p:nvPr>
        </p:nvSpPr>
        <p:spPr/>
        <p:txBody>
          <a:bodyPr/>
          <a:lstStyle/>
          <a:p>
            <a:r>
              <a:rPr lang="pl-PL" sz="3600" dirty="0">
                <a:solidFill>
                  <a:srgbClr val="C00000"/>
                </a:solidFill>
                <a:latin typeface="Calibri" panose="020F0502020204030204" pitchFamily="34" charset="0"/>
                <a:cs typeface="Calibri" panose="020F0502020204030204" pitchFamily="34" charset="0"/>
              </a:rPr>
              <a:t>Fakty i mity</a:t>
            </a:r>
          </a:p>
        </p:txBody>
      </p:sp>
      <p:sp>
        <p:nvSpPr>
          <p:cNvPr id="3" name="Symbol zastępczy zawartości 2">
            <a:extLst>
              <a:ext uri="{FF2B5EF4-FFF2-40B4-BE49-F238E27FC236}">
                <a16:creationId xmlns="" xmlns:a16="http://schemas.microsoft.com/office/drawing/2014/main" id="{F4D9985A-8356-42BA-BBC9-4502EC0D0B45}"/>
              </a:ext>
            </a:extLst>
          </p:cNvPr>
          <p:cNvSpPr>
            <a:spLocks noGrp="1"/>
          </p:cNvSpPr>
          <p:nvPr>
            <p:ph idx="1"/>
          </p:nvPr>
        </p:nvSpPr>
        <p:spPr>
          <a:xfrm>
            <a:off x="609520" y="1503253"/>
            <a:ext cx="11102309" cy="4641510"/>
          </a:xfrm>
        </p:spPr>
        <p:txBody>
          <a:bodyPr/>
          <a:lstStyle/>
          <a:p>
            <a:pPr marL="457154" indent="-457154">
              <a:buFont typeface="+mj-lt"/>
              <a:buAutoNum type="arabicPeriod"/>
            </a:pPr>
            <a:r>
              <a:rPr lang="pl-PL" sz="2400" dirty="0"/>
              <a:t>Są pozytywne i negatywne uzależnienia</a:t>
            </a:r>
            <a:r>
              <a:rPr lang="pl-PL" sz="2400" dirty="0" smtClean="0"/>
              <a:t>. </a:t>
            </a:r>
            <a:endParaRPr lang="pl-PL" sz="2400" dirty="0"/>
          </a:p>
          <a:p>
            <a:pPr marL="457154" indent="-457154">
              <a:buFont typeface="+mj-lt"/>
              <a:buAutoNum type="arabicPeriod"/>
            </a:pPr>
            <a:r>
              <a:rPr lang="pl-PL" sz="2400" dirty="0"/>
              <a:t>Osoba uzależniona od pracy tzw. pracoholik to osoba dużo pracująca</a:t>
            </a:r>
            <a:r>
              <a:rPr lang="pl-PL" sz="2400" dirty="0" smtClean="0"/>
              <a:t>. </a:t>
            </a:r>
            <a:endParaRPr lang="pl-PL" sz="2400" dirty="0"/>
          </a:p>
          <a:p>
            <a:pPr marL="457154" indent="-457154">
              <a:buFont typeface="+mj-lt"/>
              <a:buAutoNum type="arabicPeriod"/>
            </a:pPr>
            <a:r>
              <a:rPr lang="pl-PL" sz="2400" dirty="0"/>
              <a:t>Zakupoholizm to nie uzależnienie tylko fanaberia</a:t>
            </a:r>
            <a:r>
              <a:rPr lang="pl-PL" sz="2400" dirty="0" smtClean="0"/>
              <a:t>. </a:t>
            </a:r>
            <a:endParaRPr lang="pl-PL" sz="2400" dirty="0"/>
          </a:p>
          <a:p>
            <a:pPr marL="457154" indent="-457154">
              <a:buFont typeface="+mj-lt"/>
              <a:buAutoNum type="arabicPeriod"/>
            </a:pPr>
            <a:r>
              <a:rPr lang="pl-PL" sz="2400" dirty="0"/>
              <a:t>Nie można się uzależnić od seksu</a:t>
            </a:r>
            <a:r>
              <a:rPr lang="pl-PL" sz="2400" dirty="0" smtClean="0"/>
              <a:t>. </a:t>
            </a:r>
            <a:endParaRPr lang="pl-PL" sz="2400" dirty="0"/>
          </a:p>
          <a:p>
            <a:pPr marL="457154" indent="-457154">
              <a:buFont typeface="+mj-lt"/>
              <a:buAutoNum type="arabicPeriod"/>
            </a:pPr>
            <a:r>
              <a:rPr lang="pl-PL" sz="2400" dirty="0"/>
              <a:t>Nie ma czegoś takiego jak uzależnienia behawioralne. To jest wymysł mediów.</a:t>
            </a:r>
          </a:p>
          <a:p>
            <a:pPr marL="457154" indent="-457154">
              <a:buFont typeface="+mj-lt"/>
              <a:buAutoNum type="arabicPeriod"/>
            </a:pPr>
            <a:r>
              <a:rPr lang="pl-PL" sz="2400" dirty="0"/>
              <a:t>Uzależnienia behawioralne są efektem nowych czasów (konsumpcjonizmu, mody na zdrowe jedzenie).</a:t>
            </a:r>
          </a:p>
          <a:p>
            <a:pPr marL="457154" indent="-457154">
              <a:buFont typeface="+mj-lt"/>
              <a:buAutoNum type="arabicPeriod"/>
            </a:pPr>
            <a:r>
              <a:rPr lang="pl-PL" sz="2400" dirty="0"/>
              <a:t>Uzależnienia behawioralne są bardzo podobne do uzależnień od substancji.</a:t>
            </a:r>
          </a:p>
          <a:p>
            <a:pPr marL="457154" indent="-457154">
              <a:buFont typeface="+mj-lt"/>
              <a:buAutoNum type="arabicPeriod"/>
            </a:pPr>
            <a:r>
              <a:rPr lang="pl-PL" sz="2400" dirty="0"/>
              <a:t>Uzależnienia behawioralne są postrzegane jako mniej poważne przez społeczeństwo.</a:t>
            </a:r>
          </a:p>
          <a:p>
            <a:pPr marL="457154" indent="-457154">
              <a:buFont typeface="+mj-lt"/>
              <a:buAutoNum type="arabicPeriod"/>
            </a:pPr>
            <a:endParaRPr lang="pl-PL" sz="2400" dirty="0"/>
          </a:p>
          <a:p>
            <a:pPr marL="457154" indent="-457154">
              <a:buFont typeface="+mj-lt"/>
              <a:buAutoNum type="arabicPeriod"/>
            </a:pPr>
            <a:endParaRPr lang="pl-PL" sz="2400" dirty="0"/>
          </a:p>
        </p:txBody>
      </p:sp>
      <p:pic>
        <p:nvPicPr>
          <p:cNvPr id="4" name="Dźwięk 3">
            <a:hlinkClick r:id="" action="ppaction://media"/>
            <a:extLst>
              <a:ext uri="{FF2B5EF4-FFF2-40B4-BE49-F238E27FC236}">
                <a16:creationId xmlns="" xmlns:a16="http://schemas.microsoft.com/office/drawing/2014/main" id="{332715BC-247E-403A-BF18-1336617D6A7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928741429"/>
      </p:ext>
    </p:extLst>
  </p:cSld>
  <p:clrMapOvr>
    <a:masterClrMapping/>
  </p:clrMapOvr>
  <mc:AlternateContent xmlns:mc="http://schemas.openxmlformats.org/markup-compatibility/2006" xmlns:p14="http://schemas.microsoft.com/office/powerpoint/2010/main">
    <mc:Choice Requires="p14">
      <p:transition spd="slow" p14:dur="2000" advTm="387981"/>
    </mc:Choice>
    <mc:Fallback xmlns="">
      <p:transition spd="slow" advTm="387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622598" y="2637706"/>
            <a:ext cx="10971372" cy="3312368"/>
          </a:xfrm>
        </p:spPr>
        <p:txBody>
          <a:bodyPr/>
          <a:lstStyle/>
          <a:p>
            <a:pPr marL="0" lvl="0" indent="0" algn="ctr">
              <a:buNone/>
            </a:pPr>
            <a:r>
              <a:rPr lang="pl-PL" sz="2800" dirty="0">
                <a:solidFill>
                  <a:srgbClr val="000000"/>
                </a:solidFill>
                <a:latin typeface="Calibri" panose="020F0502020204030204" pitchFamily="34" charset="0"/>
              </a:rPr>
              <a:t>Dziękujemy Państwu za zapoznanie się z materiałami i zachęcamy do wykonania zadania kończącego pracę nad </a:t>
            </a:r>
            <a:r>
              <a:rPr lang="pl-PL" sz="2800">
                <a:solidFill>
                  <a:srgbClr val="000000"/>
                </a:solidFill>
                <a:latin typeface="Calibri" panose="020F0502020204030204" pitchFamily="34" charset="0"/>
              </a:rPr>
              <a:t>treściami </a:t>
            </a:r>
            <a:r>
              <a:rPr lang="pl-PL" sz="2800" smtClean="0">
                <a:solidFill>
                  <a:srgbClr val="000000"/>
                </a:solidFill>
                <a:latin typeface="Calibri" panose="020F0502020204030204" pitchFamily="34" charset="0"/>
              </a:rPr>
              <a:t>zawartymi </a:t>
            </a:r>
            <a:r>
              <a:rPr lang="pl-PL" sz="2800" dirty="0">
                <a:solidFill>
                  <a:srgbClr val="000000"/>
                </a:solidFill>
                <a:latin typeface="Calibri" panose="020F0502020204030204" pitchFamily="34" charset="0"/>
              </a:rPr>
              <a:t>w drugim module.</a:t>
            </a:r>
          </a:p>
          <a:p>
            <a:endParaRPr lang="pl-PL" dirty="0"/>
          </a:p>
        </p:txBody>
      </p:sp>
      <p:pic>
        <p:nvPicPr>
          <p:cNvPr id="4" name="Dźwięk 3">
            <a:hlinkClick r:id="" action="ppaction://media"/>
            <a:extLst>
              <a:ext uri="{FF2B5EF4-FFF2-40B4-BE49-F238E27FC236}">
                <a16:creationId xmlns="" xmlns:a16="http://schemas.microsoft.com/office/drawing/2014/main" id="{6FB697E0-EB67-431F-AE0A-D83C1B2F09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4019984228"/>
      </p:ext>
    </p:extLst>
  </p:cSld>
  <p:clrMapOvr>
    <a:masterClrMapping/>
  </p:clrMapOvr>
  <mc:AlternateContent xmlns:mc="http://schemas.openxmlformats.org/markup-compatibility/2006" xmlns:p14="http://schemas.microsoft.com/office/powerpoint/2010/main">
    <mc:Choice Requires="p14">
      <p:transition spd="slow" p14:dur="2000" advTm="18142"/>
    </mc:Choice>
    <mc:Fallback xmlns="">
      <p:transition spd="slow" advTm="1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3B40BFF-E42A-4A4F-9C89-EEB853DF74C6}"/>
              </a:ext>
            </a:extLst>
          </p:cNvPr>
          <p:cNvSpPr>
            <a:spLocks noGrp="1"/>
          </p:cNvSpPr>
          <p:nvPr>
            <p:ph type="title"/>
          </p:nvPr>
        </p:nvSpPr>
        <p:spPr>
          <a:xfrm>
            <a:off x="1226478" y="280937"/>
            <a:ext cx="10596739" cy="1051803"/>
          </a:xfrm>
        </p:spPr>
        <p:txBody>
          <a:bodyPr>
            <a:normAutofit/>
          </a:bodyPr>
          <a:lstStyle/>
          <a:p>
            <a:endParaRPr lang="pl-PL" b="1" dirty="0">
              <a:solidFill>
                <a:srgbClr val="C00000"/>
              </a:solidFill>
            </a:endParaRPr>
          </a:p>
        </p:txBody>
      </p:sp>
      <p:sp>
        <p:nvSpPr>
          <p:cNvPr id="3" name="Symbol zastępczy zawartości 2">
            <a:extLst>
              <a:ext uri="{FF2B5EF4-FFF2-40B4-BE49-F238E27FC236}">
                <a16:creationId xmlns="" xmlns:a16="http://schemas.microsoft.com/office/drawing/2014/main" id="{5FD2B2E5-A687-4A19-A331-4E65B5F6317E}"/>
              </a:ext>
            </a:extLst>
          </p:cNvPr>
          <p:cNvSpPr>
            <a:spLocks noGrp="1"/>
          </p:cNvSpPr>
          <p:nvPr>
            <p:ph idx="1"/>
          </p:nvPr>
        </p:nvSpPr>
        <p:spPr>
          <a:xfrm>
            <a:off x="1097137" y="1918454"/>
            <a:ext cx="10057091" cy="3608393"/>
          </a:xfrm>
        </p:spPr>
        <p:txBody>
          <a:bodyPr>
            <a:normAutofit/>
          </a:bodyPr>
          <a:lstStyle/>
          <a:p>
            <a:pPr marL="348320" lvl="1" indent="0" algn="ctr">
              <a:buNone/>
            </a:pPr>
            <a:r>
              <a:rPr lang="pl-PL" sz="2800" dirty="0">
                <a:latin typeface="Calibri" panose="020F0502020204030204" pitchFamily="34" charset="0"/>
              </a:rPr>
              <a:t>Treści zawarte w module dotyczą koncepcji uzależnień, zawierają informacje w jaki </a:t>
            </a:r>
            <a:r>
              <a:rPr lang="pl-PL" sz="2800" dirty="0" smtClean="0">
                <a:latin typeface="Calibri" panose="020F0502020204030204" pitchFamily="34" charset="0"/>
              </a:rPr>
              <a:t>można </a:t>
            </a:r>
            <a:r>
              <a:rPr lang="pl-PL" sz="2800" dirty="0">
                <a:latin typeface="Calibri" panose="020F0502020204030204" pitchFamily="34" charset="0"/>
              </a:rPr>
              <a:t>sprawdzić za pomocą dostępnych narzędzi czy jest już problem. Zawierają również fakty i mity dotyczące uzależnień behawioralnych.</a:t>
            </a:r>
          </a:p>
          <a:p>
            <a:endParaRPr lang="pl-PL" dirty="0"/>
          </a:p>
        </p:txBody>
      </p:sp>
      <p:pic>
        <p:nvPicPr>
          <p:cNvPr id="4" name="Dźwięk 3">
            <a:hlinkClick r:id="" action="ppaction://media"/>
            <a:extLst>
              <a:ext uri="{FF2B5EF4-FFF2-40B4-BE49-F238E27FC236}">
                <a16:creationId xmlns="" xmlns:a16="http://schemas.microsoft.com/office/drawing/2014/main" id="{70814E7D-F90E-42D9-A765-0E23F803D0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532766325"/>
      </p:ext>
    </p:extLst>
  </p:cSld>
  <p:clrMapOvr>
    <a:masterClrMapping/>
  </p:clrMapOvr>
  <mc:AlternateContent xmlns:mc="http://schemas.openxmlformats.org/markup-compatibility/2006" xmlns:p14="http://schemas.microsoft.com/office/powerpoint/2010/main">
    <mc:Choice Requires="p14">
      <p:transition spd="slow" p14:dur="2000" advTm="23541"/>
    </mc:Choice>
    <mc:Fallback xmlns="">
      <p:transition spd="slow" advTm="23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278CD16-D88D-4478-8BF0-9FCC993D48C8}"/>
              </a:ext>
            </a:extLst>
          </p:cNvPr>
          <p:cNvSpPr>
            <a:spLocks noGrp="1"/>
          </p:cNvSpPr>
          <p:nvPr>
            <p:ph type="title"/>
          </p:nvPr>
        </p:nvSpPr>
        <p:spPr/>
        <p:txBody>
          <a:bodyPr/>
          <a:lstStyle/>
          <a:p>
            <a:r>
              <a:rPr lang="pl-PL" sz="3600" b="1" dirty="0">
                <a:solidFill>
                  <a:srgbClr val="C00000"/>
                </a:solidFill>
                <a:latin typeface="Calibri" panose="020F0502020204030204" pitchFamily="34" charset="0"/>
              </a:rPr>
              <a:t>Dlaczego się uzależniamy?</a:t>
            </a:r>
          </a:p>
        </p:txBody>
      </p:sp>
      <p:sp>
        <p:nvSpPr>
          <p:cNvPr id="3" name="Symbol zastępczy zawartości 2">
            <a:extLst>
              <a:ext uri="{FF2B5EF4-FFF2-40B4-BE49-F238E27FC236}">
                <a16:creationId xmlns="" xmlns:a16="http://schemas.microsoft.com/office/drawing/2014/main" id="{6439F93D-322C-4BFE-BD97-C2A2D9CF800A}"/>
              </a:ext>
            </a:extLst>
          </p:cNvPr>
          <p:cNvSpPr>
            <a:spLocks noGrp="1"/>
          </p:cNvSpPr>
          <p:nvPr>
            <p:ph idx="1"/>
          </p:nvPr>
        </p:nvSpPr>
        <p:spPr>
          <a:xfrm>
            <a:off x="1097137" y="1502558"/>
            <a:ext cx="10057091" cy="4375498"/>
          </a:xfrm>
        </p:spPr>
        <p:txBody>
          <a:bodyPr>
            <a:normAutofit fontScale="85000" lnSpcReduction="20000"/>
          </a:bodyPr>
          <a:lstStyle/>
          <a:p>
            <a:r>
              <a:rPr lang="pl-PL" sz="2900" dirty="0" smtClean="0">
                <a:latin typeface="Calibri" panose="020F0502020204030204" pitchFamily="34" charset="0"/>
              </a:rPr>
              <a:t>Robert </a:t>
            </a:r>
            <a:r>
              <a:rPr lang="pl-PL" sz="2900" dirty="0">
                <a:latin typeface="Calibri" panose="020F0502020204030204" pitchFamily="34" charset="0"/>
              </a:rPr>
              <a:t>West dokonał klasyfikacji koncepcji dlaczego się uzależniamy, ale ten przegląd zawiera zarówno koncepcje psychologiczne </a:t>
            </a:r>
            <a:r>
              <a:rPr lang="pl-PL" sz="2900" dirty="0" smtClean="0">
                <a:latin typeface="Calibri" panose="020F0502020204030204" pitchFamily="34" charset="0"/>
              </a:rPr>
              <a:t>jak</a:t>
            </a:r>
          </a:p>
          <a:p>
            <a:pPr marL="476220" lvl="1" indent="0">
              <a:buNone/>
            </a:pPr>
            <a:r>
              <a:rPr lang="pl-PL" sz="2900" dirty="0" smtClean="0">
                <a:latin typeface="Calibri" panose="020F0502020204030204" pitchFamily="34" charset="0"/>
              </a:rPr>
              <a:t>i </a:t>
            </a:r>
            <a:r>
              <a:rPr lang="pl-PL" sz="2900" dirty="0">
                <a:latin typeface="Calibri" panose="020F0502020204030204" pitchFamily="34" charset="0"/>
              </a:rPr>
              <a:t>ekonomiczne.</a:t>
            </a:r>
          </a:p>
          <a:p>
            <a:r>
              <a:rPr lang="pl-PL" sz="2900" dirty="0">
                <a:latin typeface="Calibri" panose="020F0502020204030204" pitchFamily="34" charset="0"/>
              </a:rPr>
              <a:t>Z punktu widzenia psychologii zdecydowanie większy wpływ na zachowanie mają mechanizmy intra-psychiczne niż ekonomia czy teoria racjonalnego myślenia.</a:t>
            </a:r>
          </a:p>
          <a:p>
            <a:r>
              <a:rPr lang="pl-PL" sz="2900" dirty="0" smtClean="0">
                <a:latin typeface="Calibri" panose="020F0502020204030204" pitchFamily="34" charset="0"/>
              </a:rPr>
              <a:t>Najbardziej </a:t>
            </a:r>
            <a:r>
              <a:rPr lang="pl-PL" sz="2900" dirty="0">
                <a:latin typeface="Calibri" panose="020F0502020204030204" pitchFamily="34" charset="0"/>
              </a:rPr>
              <a:t>kompleksową koncepcją jest </a:t>
            </a:r>
            <a:r>
              <a:rPr lang="pl-PL" sz="2900" dirty="0">
                <a:solidFill>
                  <a:schemeClr val="accent2"/>
                </a:solidFill>
                <a:latin typeface="Calibri" panose="020F0502020204030204" pitchFamily="34" charset="0"/>
              </a:rPr>
              <a:t>model </a:t>
            </a:r>
            <a:r>
              <a:rPr lang="pl-PL" sz="2900" dirty="0" err="1">
                <a:solidFill>
                  <a:schemeClr val="accent2"/>
                </a:solidFill>
                <a:latin typeface="Calibri" panose="020F0502020204030204" pitchFamily="34" charset="0"/>
              </a:rPr>
              <a:t>biopsychospołeczny</a:t>
            </a:r>
            <a:r>
              <a:rPr lang="pl-PL" sz="2900" dirty="0">
                <a:latin typeface="Calibri" panose="020F0502020204030204" pitchFamily="34" charset="0"/>
              </a:rPr>
              <a:t>, obejmujący </a:t>
            </a:r>
            <a:r>
              <a:rPr lang="pl-PL" sz="2900" dirty="0">
                <a:solidFill>
                  <a:schemeClr val="accent2"/>
                </a:solidFill>
                <a:latin typeface="Calibri" panose="020F0502020204030204" pitchFamily="34" charset="0"/>
              </a:rPr>
              <a:t>czynniki biologiczne, psychologiczne i społeczne </a:t>
            </a:r>
            <a:r>
              <a:rPr lang="pl-PL" sz="2900" dirty="0">
                <a:latin typeface="Calibri" panose="020F0502020204030204" pitchFamily="34" charset="0"/>
              </a:rPr>
              <a:t>(obecnie dominujący model). Drugim modelem jest </a:t>
            </a:r>
            <a:r>
              <a:rPr lang="pl-PL" sz="2900" dirty="0">
                <a:solidFill>
                  <a:schemeClr val="accent2"/>
                </a:solidFill>
                <a:latin typeface="Calibri" panose="020F0502020204030204" pitchFamily="34" charset="0"/>
              </a:rPr>
              <a:t>model czynników chroniących i czynników </a:t>
            </a:r>
            <a:r>
              <a:rPr lang="pl-PL" sz="2900" dirty="0" smtClean="0">
                <a:solidFill>
                  <a:schemeClr val="accent2"/>
                </a:solidFill>
                <a:latin typeface="Calibri" panose="020F0502020204030204" pitchFamily="34" charset="0"/>
              </a:rPr>
              <a:t>ryzyka</a:t>
            </a:r>
            <a:r>
              <a:rPr lang="pl-PL" sz="2900" dirty="0">
                <a:latin typeface="Calibri" panose="020F0502020204030204" pitchFamily="34" charset="0"/>
              </a:rPr>
              <a:t>.</a:t>
            </a:r>
            <a:r>
              <a:rPr lang="pl-PL" sz="2900" dirty="0" smtClean="0">
                <a:latin typeface="Calibri" panose="020F0502020204030204" pitchFamily="34" charset="0"/>
              </a:rPr>
              <a:t> Po </a:t>
            </a:r>
            <a:r>
              <a:rPr lang="pl-PL" sz="2900" dirty="0">
                <a:latin typeface="Calibri" panose="020F0502020204030204" pitchFamily="34" charset="0"/>
              </a:rPr>
              <a:t>pierwsze nie stoi w sprzeczności </a:t>
            </a:r>
            <a:endParaRPr lang="pl-PL" sz="2900" dirty="0" smtClean="0">
              <a:latin typeface="Calibri" panose="020F0502020204030204" pitchFamily="34" charset="0"/>
            </a:endParaRPr>
          </a:p>
          <a:p>
            <a:pPr marL="476220" lvl="1" indent="0">
              <a:buNone/>
            </a:pPr>
            <a:r>
              <a:rPr lang="pl-PL" sz="2900" dirty="0" smtClean="0">
                <a:latin typeface="Calibri" panose="020F0502020204030204" pitchFamily="34" charset="0"/>
              </a:rPr>
              <a:t>z </a:t>
            </a:r>
            <a:r>
              <a:rPr lang="pl-PL" sz="2900" dirty="0" err="1" smtClean="0">
                <a:latin typeface="Calibri" panose="020F0502020204030204" pitchFamily="34" charset="0"/>
              </a:rPr>
              <a:t>biopsychospołecznym</a:t>
            </a:r>
            <a:r>
              <a:rPr lang="pl-PL" sz="2900" dirty="0" smtClean="0">
                <a:latin typeface="Calibri" panose="020F0502020204030204" pitchFamily="34" charset="0"/>
              </a:rPr>
              <a:t> a jest jego innym ujęciem i po drugie jest dominującym w projektowaniu działań profilaktycznych.</a:t>
            </a:r>
          </a:p>
          <a:p>
            <a:endParaRPr lang="pl-PL" sz="2900" dirty="0"/>
          </a:p>
        </p:txBody>
      </p:sp>
      <p:pic>
        <p:nvPicPr>
          <p:cNvPr id="4" name="Dźwięk 3">
            <a:hlinkClick r:id="" action="ppaction://media"/>
            <a:extLst>
              <a:ext uri="{FF2B5EF4-FFF2-40B4-BE49-F238E27FC236}">
                <a16:creationId xmlns="" xmlns:a16="http://schemas.microsoft.com/office/drawing/2014/main" id="{608CD77B-0362-47B9-9564-D90DDC6D73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3764164972"/>
      </p:ext>
    </p:extLst>
  </p:cSld>
  <p:clrMapOvr>
    <a:masterClrMapping/>
  </p:clrMapOvr>
  <mc:AlternateContent xmlns:mc="http://schemas.openxmlformats.org/markup-compatibility/2006" xmlns:p14="http://schemas.microsoft.com/office/powerpoint/2010/main">
    <mc:Choice Requires="p14">
      <p:transition spd="slow" p14:dur="2000" advTm="257156"/>
    </mc:Choice>
    <mc:Fallback xmlns="">
      <p:transition spd="slow" advTm="257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278CD16-D88D-4478-8BF0-9FCC993D48C8}"/>
              </a:ext>
            </a:extLst>
          </p:cNvPr>
          <p:cNvSpPr>
            <a:spLocks noGrp="1"/>
          </p:cNvSpPr>
          <p:nvPr>
            <p:ph type="title"/>
          </p:nvPr>
        </p:nvSpPr>
        <p:spPr/>
        <p:txBody>
          <a:bodyPr/>
          <a:lstStyle/>
          <a:p>
            <a:r>
              <a:rPr lang="pl-PL" sz="3600" b="1" dirty="0">
                <a:solidFill>
                  <a:srgbClr val="C00000"/>
                </a:solidFill>
                <a:latin typeface="Calibri" panose="020F0502020204030204" pitchFamily="34" charset="0"/>
              </a:rPr>
              <a:t>Model </a:t>
            </a:r>
            <a:r>
              <a:rPr lang="pl-PL" sz="3600" b="1" dirty="0" err="1">
                <a:solidFill>
                  <a:srgbClr val="C00000"/>
                </a:solidFill>
                <a:latin typeface="Calibri" panose="020F0502020204030204" pitchFamily="34" charset="0"/>
              </a:rPr>
              <a:t>biopsychospołeczny</a:t>
            </a:r>
            <a:endParaRPr lang="pl-PL" sz="3600" b="1" dirty="0">
              <a:solidFill>
                <a:srgbClr val="C00000"/>
              </a:solidFill>
              <a:latin typeface="Calibri" panose="020F0502020204030204" pitchFamily="34" charset="0"/>
            </a:endParaRPr>
          </a:p>
        </p:txBody>
      </p:sp>
      <p:sp>
        <p:nvSpPr>
          <p:cNvPr id="3" name="Symbol zastępczy zawartości 2">
            <a:extLst>
              <a:ext uri="{FF2B5EF4-FFF2-40B4-BE49-F238E27FC236}">
                <a16:creationId xmlns="" xmlns:a16="http://schemas.microsoft.com/office/drawing/2014/main" id="{6439F93D-322C-4BFE-BD97-C2A2D9CF800A}"/>
              </a:ext>
            </a:extLst>
          </p:cNvPr>
          <p:cNvSpPr>
            <a:spLocks noGrp="1"/>
          </p:cNvSpPr>
          <p:nvPr>
            <p:ph idx="1"/>
          </p:nvPr>
        </p:nvSpPr>
        <p:spPr>
          <a:xfrm>
            <a:off x="1097137" y="1502556"/>
            <a:ext cx="10057091" cy="4408959"/>
          </a:xfrm>
        </p:spPr>
        <p:txBody>
          <a:bodyPr>
            <a:normAutofit fontScale="85000" lnSpcReduction="10000"/>
          </a:bodyPr>
          <a:lstStyle/>
          <a:p>
            <a:pPr marL="0" indent="0">
              <a:buNone/>
            </a:pPr>
            <a:r>
              <a:rPr lang="pl-PL" sz="3300" dirty="0">
                <a:latin typeface="Calibri" panose="020F0502020204030204" pitchFamily="34" charset="0"/>
              </a:rPr>
              <a:t>Model ten zakłada, że na skłonność do </a:t>
            </a:r>
            <a:r>
              <a:rPr lang="pl-PL" sz="3300" dirty="0" err="1">
                <a:latin typeface="Calibri" panose="020F0502020204030204" pitchFamily="34" charset="0"/>
              </a:rPr>
              <a:t>zachowań</a:t>
            </a:r>
            <a:r>
              <a:rPr lang="pl-PL" sz="3300" dirty="0">
                <a:latin typeface="Calibri" panose="020F0502020204030204" pitchFamily="34" charset="0"/>
              </a:rPr>
              <a:t> </a:t>
            </a:r>
            <a:r>
              <a:rPr lang="pl-PL" sz="3300" dirty="0" smtClean="0">
                <a:latin typeface="Calibri" panose="020F0502020204030204" pitchFamily="34" charset="0"/>
              </a:rPr>
              <a:t>problemowych </a:t>
            </a:r>
            <a:endParaRPr lang="pl-PL" sz="3300" dirty="0" smtClean="0">
              <a:latin typeface="Calibri" panose="020F0502020204030204" pitchFamily="34" charset="0"/>
            </a:endParaRPr>
          </a:p>
          <a:p>
            <a:pPr marL="0" indent="0">
              <a:buNone/>
            </a:pPr>
            <a:r>
              <a:rPr lang="pl-PL" sz="3300" dirty="0" smtClean="0">
                <a:latin typeface="Calibri" panose="020F0502020204030204" pitchFamily="34" charset="0"/>
              </a:rPr>
              <a:t>w </a:t>
            </a:r>
            <a:r>
              <a:rPr lang="pl-PL" sz="3300" dirty="0">
                <a:latin typeface="Calibri" panose="020F0502020204030204" pitchFamily="34" charset="0"/>
              </a:rPr>
              <a:t>tym uzależnień behawioralnych składają się trzy grupy czynników:</a:t>
            </a:r>
          </a:p>
          <a:p>
            <a:pPr lvl="1">
              <a:buFont typeface="Arial" panose="020B0604020202020204" pitchFamily="34" charset="0"/>
              <a:buChar char="•"/>
            </a:pPr>
            <a:r>
              <a:rPr lang="pl-PL" dirty="0">
                <a:solidFill>
                  <a:schemeClr val="accent2"/>
                </a:solidFill>
                <a:latin typeface="Calibri" panose="020F0502020204030204" pitchFamily="34" charset="0"/>
              </a:rPr>
              <a:t>Biologiczne</a:t>
            </a:r>
            <a:r>
              <a:rPr lang="pl-PL" dirty="0">
                <a:latin typeface="Calibri" panose="020F0502020204030204" pitchFamily="34" charset="0"/>
              </a:rPr>
              <a:t>, np. impulsywność, ale także neuroprzekaźniki (serotonina, dopamina, noradrenalina) i nasza biologiczna skłonność do tolerancji zmieniających się ich </a:t>
            </a:r>
            <a:r>
              <a:rPr lang="pl-PL" dirty="0" smtClean="0">
                <a:latin typeface="Calibri" panose="020F0502020204030204" pitchFamily="34" charset="0"/>
              </a:rPr>
              <a:t>poziomów.</a:t>
            </a:r>
            <a:endParaRPr lang="pl-PL" dirty="0">
              <a:latin typeface="Calibri" panose="020F0502020204030204" pitchFamily="34" charset="0"/>
            </a:endParaRPr>
          </a:p>
          <a:p>
            <a:pPr lvl="1">
              <a:buFont typeface="Arial" panose="020B0604020202020204" pitchFamily="34" charset="0"/>
              <a:buChar char="•"/>
            </a:pPr>
            <a:r>
              <a:rPr lang="pl-PL" dirty="0">
                <a:solidFill>
                  <a:schemeClr val="accent2"/>
                </a:solidFill>
                <a:latin typeface="Calibri" panose="020F0502020204030204" pitchFamily="34" charset="0"/>
              </a:rPr>
              <a:t>Psychologiczne</a:t>
            </a:r>
            <a:r>
              <a:rPr lang="pl-PL" dirty="0">
                <a:latin typeface="Calibri" panose="020F0502020204030204" pitchFamily="34" charset="0"/>
              </a:rPr>
              <a:t>, na które w dużej mierze składają się: deficyty psychospołeczne, osobowość (np. neurotyczność), niska </a:t>
            </a:r>
            <a:r>
              <a:rPr lang="pl-PL" dirty="0" smtClean="0">
                <a:latin typeface="Calibri" panose="020F0502020204030204" pitchFamily="34" charset="0"/>
              </a:rPr>
              <a:t>samoocena.</a:t>
            </a:r>
            <a:endParaRPr lang="pl-PL" dirty="0">
              <a:latin typeface="Calibri" panose="020F0502020204030204" pitchFamily="34" charset="0"/>
            </a:endParaRPr>
          </a:p>
          <a:p>
            <a:pPr lvl="1">
              <a:buFont typeface="Arial" panose="020B0604020202020204" pitchFamily="34" charset="0"/>
              <a:buChar char="•"/>
            </a:pPr>
            <a:r>
              <a:rPr lang="pl-PL" dirty="0">
                <a:solidFill>
                  <a:schemeClr val="accent2"/>
                </a:solidFill>
                <a:latin typeface="Calibri" panose="020F0502020204030204" pitchFamily="34" charset="0"/>
              </a:rPr>
              <a:t>Społeczne</a:t>
            </a:r>
            <a:r>
              <a:rPr lang="pl-PL" dirty="0">
                <a:latin typeface="Calibri" panose="020F0502020204030204" pitchFamily="34" charset="0"/>
              </a:rPr>
              <a:t>, np. te wynikające z rodziny (styl rodzicielski, jaki </a:t>
            </a:r>
            <a:r>
              <a:rPr lang="pl-PL" dirty="0" smtClean="0">
                <a:latin typeface="Calibri" panose="020F0502020204030204" pitchFamily="34" charset="0"/>
              </a:rPr>
              <a:t>mieli/mają </a:t>
            </a:r>
            <a:r>
              <a:rPr lang="pl-PL" dirty="0">
                <a:latin typeface="Calibri" panose="020F0502020204030204" pitchFamily="34" charset="0"/>
              </a:rPr>
              <a:t>nasi rodzice), ale także kontakty </a:t>
            </a:r>
            <a:r>
              <a:rPr lang="pl-PL" dirty="0" smtClean="0">
                <a:latin typeface="Calibri" panose="020F0502020204030204" pitchFamily="34" charset="0"/>
              </a:rPr>
              <a:t>społeczne.</a:t>
            </a:r>
            <a:endParaRPr lang="pl-PL" dirty="0">
              <a:latin typeface="Calibri" panose="020F0502020204030204" pitchFamily="34" charset="0"/>
            </a:endParaRPr>
          </a:p>
        </p:txBody>
      </p:sp>
      <p:pic>
        <p:nvPicPr>
          <p:cNvPr id="4" name="Dźwięk 3">
            <a:hlinkClick r:id="" action="ppaction://media"/>
            <a:extLst>
              <a:ext uri="{FF2B5EF4-FFF2-40B4-BE49-F238E27FC236}">
                <a16:creationId xmlns="" xmlns:a16="http://schemas.microsoft.com/office/drawing/2014/main" id="{0798820A-439A-42ED-9816-73ED262C3B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2867874322"/>
      </p:ext>
    </p:extLst>
  </p:cSld>
  <p:clrMapOvr>
    <a:masterClrMapping/>
  </p:clrMapOvr>
  <mc:AlternateContent xmlns:mc="http://schemas.openxmlformats.org/markup-compatibility/2006" xmlns:p14="http://schemas.microsoft.com/office/powerpoint/2010/main">
    <mc:Choice Requires="p14">
      <p:transition spd="slow" p14:dur="2000" advTm="455037"/>
    </mc:Choice>
    <mc:Fallback xmlns="">
      <p:transition spd="slow" advTm="45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278CD16-D88D-4478-8BF0-9FCC993D48C8}"/>
              </a:ext>
            </a:extLst>
          </p:cNvPr>
          <p:cNvSpPr>
            <a:spLocks noGrp="1"/>
          </p:cNvSpPr>
          <p:nvPr>
            <p:ph type="title"/>
          </p:nvPr>
        </p:nvSpPr>
        <p:spPr/>
        <p:txBody>
          <a:bodyPr/>
          <a:lstStyle/>
          <a:p>
            <a:r>
              <a:rPr lang="pl-PL" sz="3600" b="1" dirty="0">
                <a:solidFill>
                  <a:srgbClr val="C00000"/>
                </a:solidFill>
                <a:latin typeface="Calibri" panose="020F0502020204030204" pitchFamily="34" charset="0"/>
              </a:rPr>
              <a:t>Deficyty psychospołeczne</a:t>
            </a:r>
          </a:p>
        </p:txBody>
      </p:sp>
      <p:sp>
        <p:nvSpPr>
          <p:cNvPr id="3" name="Symbol zastępczy zawartości 2">
            <a:extLst>
              <a:ext uri="{FF2B5EF4-FFF2-40B4-BE49-F238E27FC236}">
                <a16:creationId xmlns="" xmlns:a16="http://schemas.microsoft.com/office/drawing/2014/main" id="{6439F93D-322C-4BFE-BD97-C2A2D9CF800A}"/>
              </a:ext>
            </a:extLst>
          </p:cNvPr>
          <p:cNvSpPr>
            <a:spLocks noGrp="1"/>
          </p:cNvSpPr>
          <p:nvPr>
            <p:ph idx="1"/>
          </p:nvPr>
        </p:nvSpPr>
        <p:spPr>
          <a:xfrm>
            <a:off x="1066661" y="1320019"/>
            <a:ext cx="10057091" cy="4970728"/>
          </a:xfrm>
        </p:spPr>
        <p:txBody>
          <a:bodyPr>
            <a:normAutofit fontScale="92500" lnSpcReduction="20000"/>
          </a:bodyPr>
          <a:lstStyle/>
          <a:p>
            <a:pPr marL="0" indent="0">
              <a:lnSpc>
                <a:spcPct val="125000"/>
              </a:lnSpc>
              <a:spcBef>
                <a:spcPts val="714"/>
              </a:spcBef>
              <a:spcAft>
                <a:spcPts val="0"/>
              </a:spcAft>
              <a:buNone/>
              <a:defRPr/>
            </a:pPr>
            <a:r>
              <a:rPr lang="pl-PL" altLang="en-US" sz="2900" dirty="0">
                <a:latin typeface="Calibri" panose="020F0502020204030204" pitchFamily="34" charset="0"/>
              </a:rPr>
              <a:t>Umiejętności życiowe (ang. </a:t>
            </a:r>
            <a:r>
              <a:rPr lang="pl-PL" altLang="en-US" sz="2900" i="1" dirty="0" err="1">
                <a:latin typeface="Calibri" panose="020F0502020204030204" pitchFamily="34" charset="0"/>
              </a:rPr>
              <a:t>Core</a:t>
            </a:r>
            <a:r>
              <a:rPr lang="pl-PL" altLang="en-US" sz="2900" i="1" dirty="0">
                <a:latin typeface="Calibri" panose="020F0502020204030204" pitchFamily="34" charset="0"/>
              </a:rPr>
              <a:t> Life </a:t>
            </a:r>
            <a:r>
              <a:rPr lang="pl-PL" altLang="en-US" sz="2900" i="1" dirty="0" err="1">
                <a:latin typeface="Calibri" panose="020F0502020204030204" pitchFamily="34" charset="0"/>
              </a:rPr>
              <a:t>Skills</a:t>
            </a:r>
            <a:r>
              <a:rPr lang="pl-PL" altLang="en-US" sz="2900" dirty="0">
                <a:latin typeface="Calibri" panose="020F0502020204030204" pitchFamily="34" charset="0"/>
              </a:rPr>
              <a:t>)</a:t>
            </a:r>
          </a:p>
          <a:p>
            <a:pPr>
              <a:lnSpc>
                <a:spcPct val="125000"/>
              </a:lnSpc>
              <a:spcBef>
                <a:spcPts val="714"/>
              </a:spcBef>
              <a:spcAft>
                <a:spcPts val="0"/>
              </a:spcAft>
              <a:buFont typeface="+mj-lt"/>
              <a:buAutoNum type="arabicPeriod"/>
              <a:defRPr/>
            </a:pPr>
            <a:r>
              <a:rPr lang="pl-PL" altLang="en-US" sz="2900" dirty="0">
                <a:latin typeface="Calibri" panose="020F0502020204030204" pitchFamily="34" charset="0"/>
              </a:rPr>
              <a:t> Samoświadomość i empatia</a:t>
            </a:r>
          </a:p>
          <a:p>
            <a:pPr>
              <a:lnSpc>
                <a:spcPct val="125000"/>
              </a:lnSpc>
              <a:spcBef>
                <a:spcPts val="714"/>
              </a:spcBef>
              <a:spcAft>
                <a:spcPts val="0"/>
              </a:spcAft>
              <a:buFont typeface="+mj-lt"/>
              <a:buAutoNum type="arabicPeriod"/>
              <a:defRPr/>
            </a:pPr>
            <a:r>
              <a:rPr lang="pl-PL" altLang="en-US" sz="2900" dirty="0">
                <a:latin typeface="Calibri" panose="020F0502020204030204" pitchFamily="34" charset="0"/>
              </a:rPr>
              <a:t> Twórcze i krytyczne myślenie</a:t>
            </a:r>
          </a:p>
          <a:p>
            <a:pPr>
              <a:lnSpc>
                <a:spcPct val="125000"/>
              </a:lnSpc>
              <a:spcBef>
                <a:spcPts val="714"/>
              </a:spcBef>
              <a:spcAft>
                <a:spcPts val="0"/>
              </a:spcAft>
              <a:buFont typeface="+mj-lt"/>
              <a:buAutoNum type="arabicPeriod"/>
              <a:defRPr/>
            </a:pPr>
            <a:r>
              <a:rPr lang="pl-PL" altLang="en-US" sz="2900" dirty="0">
                <a:latin typeface="Calibri" panose="020F0502020204030204" pitchFamily="34" charset="0"/>
              </a:rPr>
              <a:t> Podejmowanie decyzji i rozwiązywanie problemów </a:t>
            </a:r>
          </a:p>
          <a:p>
            <a:pPr>
              <a:lnSpc>
                <a:spcPct val="125000"/>
              </a:lnSpc>
              <a:spcBef>
                <a:spcPts val="714"/>
              </a:spcBef>
              <a:spcAft>
                <a:spcPts val="0"/>
              </a:spcAft>
              <a:buFont typeface="+mj-lt"/>
              <a:buAutoNum type="arabicPeriod"/>
              <a:defRPr/>
            </a:pPr>
            <a:r>
              <a:rPr lang="pl-PL" altLang="en-US" sz="2900" dirty="0">
                <a:latin typeface="Calibri" panose="020F0502020204030204" pitchFamily="34" charset="0"/>
              </a:rPr>
              <a:t> Porozumiewanie się i utrzymywanie dobrych relacji interpersonalnych</a:t>
            </a:r>
          </a:p>
          <a:p>
            <a:pPr>
              <a:lnSpc>
                <a:spcPct val="125000"/>
              </a:lnSpc>
              <a:spcBef>
                <a:spcPts val="714"/>
              </a:spcBef>
              <a:spcAft>
                <a:spcPts val="0"/>
              </a:spcAft>
              <a:buFont typeface="+mj-lt"/>
              <a:buAutoNum type="arabicPeriod"/>
              <a:defRPr/>
            </a:pPr>
            <a:r>
              <a:rPr lang="pl-PL" altLang="en-US" sz="2900" dirty="0">
                <a:latin typeface="Calibri" panose="020F0502020204030204" pitchFamily="34" charset="0"/>
              </a:rPr>
              <a:t> Radzenie sobie z emocjami i stresorami</a:t>
            </a:r>
            <a:endParaRPr lang="en-GB" altLang="en-US" sz="2900" dirty="0">
              <a:latin typeface="Calibri" panose="020F0502020204030204" pitchFamily="34" charset="0"/>
            </a:endParaRPr>
          </a:p>
          <a:p>
            <a:endParaRPr lang="pl-PL" sz="2900" dirty="0">
              <a:latin typeface="Calibri" panose="020F0502020204030204" pitchFamily="34" charset="0"/>
            </a:endParaRPr>
          </a:p>
          <a:p>
            <a:pPr marL="0" indent="0">
              <a:buNone/>
            </a:pPr>
            <a:r>
              <a:rPr lang="pl-PL" sz="2900" dirty="0">
                <a:latin typeface="Calibri" panose="020F0502020204030204" pitchFamily="34" charset="0"/>
              </a:rPr>
              <a:t>To jest najbardziej podstawowa lista (choć dość kompleksowa), ale można ją poszerzyć o np. asertywność czy umiejętność </a:t>
            </a:r>
            <a:r>
              <a:rPr lang="pl-PL" sz="2900" dirty="0" smtClean="0">
                <a:latin typeface="Calibri" panose="020F0502020204030204" pitchFamily="34" charset="0"/>
              </a:rPr>
              <a:t>relaksacji.</a:t>
            </a:r>
            <a:endParaRPr lang="pl-PL" sz="2900" dirty="0">
              <a:latin typeface="Calibri" panose="020F0502020204030204" pitchFamily="34" charset="0"/>
            </a:endParaRPr>
          </a:p>
        </p:txBody>
      </p:sp>
      <p:pic>
        <p:nvPicPr>
          <p:cNvPr id="4" name="Dźwięk 3">
            <a:hlinkClick r:id="" action="ppaction://media"/>
            <a:extLst>
              <a:ext uri="{FF2B5EF4-FFF2-40B4-BE49-F238E27FC236}">
                <a16:creationId xmlns="" xmlns:a16="http://schemas.microsoft.com/office/drawing/2014/main" id="{6410EC0F-C639-4813-B231-6A6A49C4D1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616527737"/>
      </p:ext>
    </p:extLst>
  </p:cSld>
  <p:clrMapOvr>
    <a:masterClrMapping/>
  </p:clrMapOvr>
  <mc:AlternateContent xmlns:mc="http://schemas.openxmlformats.org/markup-compatibility/2006" xmlns:p14="http://schemas.microsoft.com/office/powerpoint/2010/main">
    <mc:Choice Requires="p14">
      <p:transition spd="slow" p14:dur="2000" advTm="621766"/>
    </mc:Choice>
    <mc:Fallback xmlns="">
      <p:transition spd="slow" advTm="621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278CD16-D88D-4478-8BF0-9FCC993D48C8}"/>
              </a:ext>
            </a:extLst>
          </p:cNvPr>
          <p:cNvSpPr>
            <a:spLocks noGrp="1"/>
          </p:cNvSpPr>
          <p:nvPr>
            <p:ph type="title"/>
          </p:nvPr>
        </p:nvSpPr>
        <p:spPr/>
        <p:txBody>
          <a:bodyPr/>
          <a:lstStyle/>
          <a:p>
            <a:r>
              <a:rPr lang="pl-PL" sz="3600" b="1" dirty="0">
                <a:solidFill>
                  <a:srgbClr val="C00000"/>
                </a:solidFill>
                <a:latin typeface="Calibri" panose="020F0502020204030204" pitchFamily="34" charset="0"/>
              </a:rPr>
              <a:t>Czynniki chroniące i czynniki ryzyka</a:t>
            </a:r>
          </a:p>
        </p:txBody>
      </p:sp>
      <p:sp>
        <p:nvSpPr>
          <p:cNvPr id="3" name="Symbol zastępczy zawartości 2">
            <a:extLst>
              <a:ext uri="{FF2B5EF4-FFF2-40B4-BE49-F238E27FC236}">
                <a16:creationId xmlns="" xmlns:a16="http://schemas.microsoft.com/office/drawing/2014/main" id="{6439F93D-322C-4BFE-BD97-C2A2D9CF800A}"/>
              </a:ext>
            </a:extLst>
          </p:cNvPr>
          <p:cNvSpPr>
            <a:spLocks noGrp="1"/>
          </p:cNvSpPr>
          <p:nvPr>
            <p:ph idx="1"/>
          </p:nvPr>
        </p:nvSpPr>
        <p:spPr>
          <a:xfrm>
            <a:off x="506200" y="1613664"/>
            <a:ext cx="4998069" cy="1430894"/>
          </a:xfrm>
        </p:spPr>
        <p:txBody>
          <a:bodyPr>
            <a:normAutofit fontScale="70000" lnSpcReduction="20000"/>
          </a:bodyPr>
          <a:lstStyle/>
          <a:p>
            <a:r>
              <a:rPr lang="pl-PL" sz="2900" dirty="0">
                <a:latin typeface="Calibri" panose="020F0502020204030204" pitchFamily="34" charset="0"/>
              </a:rPr>
              <a:t>Czynniki społeczne w najbardziej obrazowy sposób można zaprezentować za pomocą koncepcji czynników chroniących i czynników ryzyka.</a:t>
            </a:r>
          </a:p>
        </p:txBody>
      </p:sp>
      <p:graphicFrame>
        <p:nvGraphicFramePr>
          <p:cNvPr id="4" name="Symbol zastępczy zawartości 3">
            <a:extLst>
              <a:ext uri="{FF2B5EF4-FFF2-40B4-BE49-F238E27FC236}">
                <a16:creationId xmlns="" xmlns:a16="http://schemas.microsoft.com/office/drawing/2014/main" id="{67BB2C6A-E4A0-4267-BC17-75EBC1EBF90E}"/>
              </a:ext>
            </a:extLst>
          </p:cNvPr>
          <p:cNvGraphicFramePr>
            <a:graphicFrameLocks/>
          </p:cNvGraphicFramePr>
          <p:nvPr>
            <p:extLst>
              <p:ext uri="{D42A27DB-BD31-4B8C-83A1-F6EECF244321}">
                <p14:modId xmlns:p14="http://schemas.microsoft.com/office/powerpoint/2010/main" val="1177125972"/>
              </p:ext>
            </p:extLst>
          </p:nvPr>
        </p:nvGraphicFramePr>
        <p:xfrm>
          <a:off x="2546291" y="1269554"/>
          <a:ext cx="13085686" cy="5089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ymbol zastępczy zawartości 2">
            <a:extLst>
              <a:ext uri="{FF2B5EF4-FFF2-40B4-BE49-F238E27FC236}">
                <a16:creationId xmlns="" xmlns:a16="http://schemas.microsoft.com/office/drawing/2014/main" id="{F6550230-BA23-4642-9B80-F886363D7D26}"/>
              </a:ext>
            </a:extLst>
          </p:cNvPr>
          <p:cNvSpPr txBox="1">
            <a:spLocks/>
          </p:cNvSpPr>
          <p:nvPr/>
        </p:nvSpPr>
        <p:spPr>
          <a:xfrm>
            <a:off x="424436" y="3099590"/>
            <a:ext cx="4998069" cy="3101927"/>
          </a:xfrm>
          <a:prstGeom prst="rect">
            <a:avLst/>
          </a:prstGeom>
        </p:spPr>
        <p:txBody>
          <a:bodyPr vert="horz" lIns="0" tIns="54425" rIns="0" bIns="54425"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4F81BD"/>
              </a:buClr>
            </a:pPr>
            <a:r>
              <a:rPr lang="pl-PL" dirty="0">
                <a:solidFill>
                  <a:schemeClr val="tx1"/>
                </a:solidFill>
                <a:latin typeface="Calibri" panose="020F0502020204030204" pitchFamily="34" charset="0"/>
              </a:rPr>
              <a:t>Każdy z wymienionych obszarów (6) ma potencjał do rozwijania zachowań ryzykownych (i jest czynnikiem ryzyka) </a:t>
            </a:r>
            <a:r>
              <a:rPr lang="pl-PL" dirty="0" smtClean="0">
                <a:solidFill>
                  <a:schemeClr val="tx1"/>
                </a:solidFill>
                <a:latin typeface="Calibri" panose="020F0502020204030204" pitchFamily="34" charset="0"/>
              </a:rPr>
              <a:t>oraz </a:t>
            </a:r>
            <a:r>
              <a:rPr lang="pl-PL" dirty="0">
                <a:solidFill>
                  <a:schemeClr val="tx1"/>
                </a:solidFill>
                <a:latin typeface="Calibri" panose="020F0502020204030204" pitchFamily="34" charset="0"/>
              </a:rPr>
              <a:t>zachowań pozytywnych (i jest czynnikiem chroniącym).</a:t>
            </a:r>
          </a:p>
          <a:p>
            <a:pPr>
              <a:buClr>
                <a:srgbClr val="4F81BD"/>
              </a:buClr>
            </a:pPr>
            <a:r>
              <a:rPr lang="pl-PL" dirty="0">
                <a:solidFill>
                  <a:schemeClr val="tx1"/>
                </a:solidFill>
                <a:latin typeface="Calibri" panose="020F0502020204030204" pitchFamily="34" charset="0"/>
              </a:rPr>
              <a:t>Pierwsze 3 wymiary są bardzo ważne gdyż w zasadzie każde dziecko jest w nich </a:t>
            </a:r>
            <a:r>
              <a:rPr lang="pl-PL" dirty="0" smtClean="0">
                <a:solidFill>
                  <a:schemeClr val="tx1"/>
                </a:solidFill>
                <a:latin typeface="Calibri" panose="020F0502020204030204" pitchFamily="34" charset="0"/>
              </a:rPr>
              <a:t>osadzone.</a:t>
            </a:r>
            <a:endParaRPr lang="pl-PL" dirty="0">
              <a:solidFill>
                <a:schemeClr val="tx1"/>
              </a:solidFill>
              <a:latin typeface="Calibri" panose="020F0502020204030204" pitchFamily="34" charset="0"/>
            </a:endParaRPr>
          </a:p>
        </p:txBody>
      </p:sp>
      <p:pic>
        <p:nvPicPr>
          <p:cNvPr id="6" name="Dźwięk 5">
            <a:hlinkClick r:id="" action="ppaction://media"/>
            <a:extLst>
              <a:ext uri="{FF2B5EF4-FFF2-40B4-BE49-F238E27FC236}">
                <a16:creationId xmlns="" xmlns:a16="http://schemas.microsoft.com/office/drawing/2014/main" id="{8F30A313-77F9-4CBD-81B4-E076298F667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1021171280"/>
      </p:ext>
    </p:extLst>
  </p:cSld>
  <p:clrMapOvr>
    <a:masterClrMapping/>
  </p:clrMapOvr>
  <mc:AlternateContent xmlns:mc="http://schemas.openxmlformats.org/markup-compatibility/2006" xmlns:p14="http://schemas.microsoft.com/office/powerpoint/2010/main">
    <mc:Choice Requires="p14">
      <p:transition spd="slow" p14:dur="2000" advTm="53621"/>
    </mc:Choice>
    <mc:Fallback xmlns="">
      <p:transition spd="slow" advTm="5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278CD16-D88D-4478-8BF0-9FCC993D48C8}"/>
              </a:ext>
            </a:extLst>
          </p:cNvPr>
          <p:cNvSpPr>
            <a:spLocks noGrp="1"/>
          </p:cNvSpPr>
          <p:nvPr>
            <p:ph type="title"/>
          </p:nvPr>
        </p:nvSpPr>
        <p:spPr/>
        <p:txBody>
          <a:bodyPr/>
          <a:lstStyle/>
          <a:p>
            <a:r>
              <a:rPr lang="pl-PL" sz="3600" b="1" dirty="0">
                <a:solidFill>
                  <a:srgbClr val="C00000"/>
                </a:solidFill>
                <a:latin typeface="Calibri" panose="020F0502020204030204" pitchFamily="34" charset="0"/>
              </a:rPr>
              <a:t>Czynniki chroniące i czynniki ryzyka</a:t>
            </a:r>
          </a:p>
        </p:txBody>
      </p:sp>
      <p:graphicFrame>
        <p:nvGraphicFramePr>
          <p:cNvPr id="4" name="Symbol zastępczy zawartości 3">
            <a:extLst>
              <a:ext uri="{FF2B5EF4-FFF2-40B4-BE49-F238E27FC236}">
                <a16:creationId xmlns="" xmlns:a16="http://schemas.microsoft.com/office/drawing/2014/main" id="{67BB2C6A-E4A0-4267-BC17-75EBC1EBF90E}"/>
              </a:ext>
            </a:extLst>
          </p:cNvPr>
          <p:cNvGraphicFramePr>
            <a:graphicFrameLocks/>
          </p:cNvGraphicFramePr>
          <p:nvPr>
            <p:extLst>
              <p:ext uri="{D42A27DB-BD31-4B8C-83A1-F6EECF244321}">
                <p14:modId xmlns:p14="http://schemas.microsoft.com/office/powerpoint/2010/main" val="2536604894"/>
              </p:ext>
            </p:extLst>
          </p:nvPr>
        </p:nvGraphicFramePr>
        <p:xfrm>
          <a:off x="2546291" y="1476175"/>
          <a:ext cx="13085686" cy="5089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ymbol zastępczy zawartości 2">
            <a:extLst>
              <a:ext uri="{FF2B5EF4-FFF2-40B4-BE49-F238E27FC236}">
                <a16:creationId xmlns="" xmlns:a16="http://schemas.microsoft.com/office/drawing/2014/main" id="{F6550230-BA23-4642-9B80-F886363D7D26}"/>
              </a:ext>
            </a:extLst>
          </p:cNvPr>
          <p:cNvSpPr txBox="1">
            <a:spLocks/>
          </p:cNvSpPr>
          <p:nvPr/>
        </p:nvSpPr>
        <p:spPr>
          <a:xfrm>
            <a:off x="424436" y="1476175"/>
            <a:ext cx="5830586" cy="5115200"/>
          </a:xfrm>
          <a:prstGeom prst="rect">
            <a:avLst/>
          </a:prstGeom>
        </p:spPr>
        <p:txBody>
          <a:bodyPr vert="horz" lIns="0" tIns="54425" rIns="0" bIns="54425"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4F81BD"/>
              </a:buClr>
              <a:buFont typeface="Arial" panose="020B0604020202020204" pitchFamily="34" charset="0"/>
              <a:buChar char="•"/>
            </a:pPr>
            <a:r>
              <a:rPr lang="pl-PL" sz="2400" dirty="0">
                <a:solidFill>
                  <a:schemeClr val="tx1"/>
                </a:solidFill>
                <a:latin typeface="Calibri" panose="020F0502020204030204" pitchFamily="34" charset="0"/>
              </a:rPr>
              <a:t> W pierwszej kolejności potrzeby dziecka zaspakajane są w rodzinie i jeśli </a:t>
            </a:r>
            <a:r>
              <a:rPr lang="pl-PL" sz="2400" dirty="0" smtClean="0">
                <a:solidFill>
                  <a:schemeClr val="tx1"/>
                </a:solidFill>
                <a:latin typeface="Calibri" panose="020F0502020204030204" pitchFamily="34" charset="0"/>
              </a:rPr>
              <a:t>rodzic </a:t>
            </a:r>
            <a:r>
              <a:rPr lang="pl-PL" sz="2400" dirty="0">
                <a:solidFill>
                  <a:schemeClr val="tx1"/>
                </a:solidFill>
                <a:latin typeface="Calibri" panose="020F0502020204030204" pitchFamily="34" charset="0"/>
              </a:rPr>
              <a:t>je faktycznie zaspakaja to jest to czynnik chroniący (np. jeśli matka przychodzi jak dziecko płacze, </a:t>
            </a:r>
            <a:r>
              <a:rPr lang="pl-PL" sz="2400" dirty="0" smtClean="0">
                <a:solidFill>
                  <a:schemeClr val="tx1"/>
                </a:solidFill>
                <a:latin typeface="Calibri" panose="020F0502020204030204" pitchFamily="34" charset="0"/>
              </a:rPr>
              <a:t>rodzice </a:t>
            </a:r>
            <a:r>
              <a:rPr lang="pl-PL" sz="2400" dirty="0">
                <a:solidFill>
                  <a:schemeClr val="tx1"/>
                </a:solidFill>
                <a:latin typeface="Calibri" panose="020F0502020204030204" pitchFamily="34" charset="0"/>
              </a:rPr>
              <a:t>zapewniają bezpieczeństwo psychiczne, </a:t>
            </a:r>
            <a:r>
              <a:rPr lang="pl-PL" sz="2400" dirty="0" smtClean="0">
                <a:solidFill>
                  <a:schemeClr val="tx1"/>
                </a:solidFill>
                <a:latin typeface="Calibri" panose="020F0502020204030204" pitchFamily="34" charset="0"/>
              </a:rPr>
              <a:t>kochają </a:t>
            </a:r>
            <a:r>
              <a:rPr lang="pl-PL" sz="2400" dirty="0">
                <a:solidFill>
                  <a:schemeClr val="tx1"/>
                </a:solidFill>
                <a:latin typeface="Calibri" panose="020F0502020204030204" pitchFamily="34" charset="0"/>
              </a:rPr>
              <a:t>bezwarunkowo ale stawiają jasne </a:t>
            </a:r>
            <a:r>
              <a:rPr lang="pl-PL" sz="2400" dirty="0" smtClean="0">
                <a:solidFill>
                  <a:schemeClr val="tx1"/>
                </a:solidFill>
                <a:latin typeface="Calibri" panose="020F0502020204030204" pitchFamily="34" charset="0"/>
              </a:rPr>
              <a:t>wymagania oraz </a:t>
            </a:r>
            <a:r>
              <a:rPr lang="pl-PL" sz="2400" dirty="0">
                <a:solidFill>
                  <a:schemeClr val="tx1"/>
                </a:solidFill>
                <a:latin typeface="Calibri" panose="020F0502020204030204" pitchFamily="34" charset="0"/>
              </a:rPr>
              <a:t>reguły). </a:t>
            </a:r>
          </a:p>
          <a:p>
            <a:pPr>
              <a:buClr>
                <a:srgbClr val="4F81BD"/>
              </a:buClr>
              <a:buFont typeface="Arial" panose="020B0604020202020204" pitchFamily="34" charset="0"/>
              <a:buChar char="•"/>
            </a:pPr>
            <a:r>
              <a:rPr lang="pl-PL" sz="2400" dirty="0">
                <a:solidFill>
                  <a:schemeClr val="tx1"/>
                </a:solidFill>
                <a:latin typeface="Calibri" panose="020F0502020204030204" pitchFamily="34" charset="0"/>
              </a:rPr>
              <a:t> Problem jest wtedy, kiedy dziecko nie ma poczucia stabilności lub ma poczucie że miłość jest warunkowa (np. jak dostanie dobą ocenę to jest nagradzane słowami „dobra dziewczynka”, „kochana córeczka tatusia” itd</a:t>
            </a:r>
            <a:r>
              <a:rPr lang="pl-PL" sz="2400" dirty="0" smtClean="0">
                <a:solidFill>
                  <a:schemeClr val="tx1"/>
                </a:solidFill>
                <a:latin typeface="Calibri" panose="020F0502020204030204" pitchFamily="34" charset="0"/>
              </a:rPr>
              <a:t>.) </a:t>
            </a:r>
            <a:r>
              <a:rPr lang="pl-PL" sz="2400" dirty="0">
                <a:solidFill>
                  <a:schemeClr val="tx1"/>
                </a:solidFill>
                <a:latin typeface="Calibri" panose="020F0502020204030204" pitchFamily="34" charset="0"/>
              </a:rPr>
              <a:t>Innym negatywnym czynnikiem jest </a:t>
            </a:r>
            <a:r>
              <a:rPr lang="pl-PL" sz="2400" dirty="0" smtClean="0">
                <a:solidFill>
                  <a:schemeClr val="tx1"/>
                </a:solidFill>
                <a:latin typeface="Calibri" panose="020F0502020204030204" pitchFamily="34" charset="0"/>
              </a:rPr>
              <a:t>np. problem </a:t>
            </a:r>
            <a:r>
              <a:rPr lang="pl-PL" sz="2400" dirty="0">
                <a:solidFill>
                  <a:schemeClr val="tx1"/>
                </a:solidFill>
                <a:latin typeface="Calibri" panose="020F0502020204030204" pitchFamily="34" charset="0"/>
              </a:rPr>
              <a:t>alkoholowy w domu.</a:t>
            </a:r>
          </a:p>
        </p:txBody>
      </p:sp>
      <p:pic>
        <p:nvPicPr>
          <p:cNvPr id="3" name="Dźwięk 2">
            <a:hlinkClick r:id="" action="ppaction://media"/>
            <a:extLst>
              <a:ext uri="{FF2B5EF4-FFF2-40B4-BE49-F238E27FC236}">
                <a16:creationId xmlns="" xmlns:a16="http://schemas.microsoft.com/office/drawing/2014/main" id="{EDF10B90-2E10-4A32-9333-2D85BFA3BF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2382847768"/>
      </p:ext>
    </p:extLst>
  </p:cSld>
  <p:clrMapOvr>
    <a:masterClrMapping/>
  </p:clrMapOvr>
  <mc:AlternateContent xmlns:mc="http://schemas.openxmlformats.org/markup-compatibility/2006" xmlns:p14="http://schemas.microsoft.com/office/powerpoint/2010/main">
    <mc:Choice Requires="p14">
      <p:transition spd="slow" p14:dur="2000" advTm="92186"/>
    </mc:Choice>
    <mc:Fallback xmlns="">
      <p:transition spd="slow" advTm="9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278CD16-D88D-4478-8BF0-9FCC993D48C8}"/>
              </a:ext>
            </a:extLst>
          </p:cNvPr>
          <p:cNvSpPr>
            <a:spLocks noGrp="1"/>
          </p:cNvSpPr>
          <p:nvPr>
            <p:ph type="title"/>
          </p:nvPr>
        </p:nvSpPr>
        <p:spPr/>
        <p:txBody>
          <a:bodyPr/>
          <a:lstStyle/>
          <a:p>
            <a:r>
              <a:rPr lang="pl-PL" sz="3600" b="1" dirty="0">
                <a:solidFill>
                  <a:srgbClr val="C00000"/>
                </a:solidFill>
                <a:latin typeface="Calibri" panose="020F0502020204030204" pitchFamily="34" charset="0"/>
              </a:rPr>
              <a:t>Czynniki chroniące i czynniki ryzyka</a:t>
            </a:r>
          </a:p>
        </p:txBody>
      </p:sp>
      <p:graphicFrame>
        <p:nvGraphicFramePr>
          <p:cNvPr id="4" name="Symbol zastępczy zawartości 3">
            <a:extLst>
              <a:ext uri="{FF2B5EF4-FFF2-40B4-BE49-F238E27FC236}">
                <a16:creationId xmlns="" xmlns:a16="http://schemas.microsoft.com/office/drawing/2014/main" id="{67BB2C6A-E4A0-4267-BC17-75EBC1EBF90E}"/>
              </a:ext>
            </a:extLst>
          </p:cNvPr>
          <p:cNvGraphicFramePr>
            <a:graphicFrameLocks/>
          </p:cNvGraphicFramePr>
          <p:nvPr>
            <p:extLst>
              <p:ext uri="{D42A27DB-BD31-4B8C-83A1-F6EECF244321}">
                <p14:modId xmlns:p14="http://schemas.microsoft.com/office/powerpoint/2010/main" val="3619368312"/>
              </p:ext>
            </p:extLst>
          </p:nvPr>
        </p:nvGraphicFramePr>
        <p:xfrm>
          <a:off x="2546291" y="1476175"/>
          <a:ext cx="13085686" cy="50892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ymbol zastępczy zawartości 2">
            <a:extLst>
              <a:ext uri="{FF2B5EF4-FFF2-40B4-BE49-F238E27FC236}">
                <a16:creationId xmlns="" xmlns:a16="http://schemas.microsoft.com/office/drawing/2014/main" id="{F6550230-BA23-4642-9B80-F886363D7D26}"/>
              </a:ext>
            </a:extLst>
          </p:cNvPr>
          <p:cNvSpPr txBox="1">
            <a:spLocks/>
          </p:cNvSpPr>
          <p:nvPr/>
        </p:nvSpPr>
        <p:spPr>
          <a:xfrm>
            <a:off x="424436" y="1476175"/>
            <a:ext cx="5306548" cy="5115200"/>
          </a:xfrm>
          <a:prstGeom prst="rect">
            <a:avLst/>
          </a:prstGeom>
        </p:spPr>
        <p:txBody>
          <a:bodyPr vert="horz" lIns="0" tIns="54425" rIns="0" bIns="54425"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4F81BD"/>
              </a:buClr>
            </a:pPr>
            <a:r>
              <a:rPr lang="pl-PL" sz="2400" dirty="0">
                <a:solidFill>
                  <a:schemeClr val="tx1"/>
                </a:solidFill>
                <a:latin typeface="Calibri" panose="020F0502020204030204" pitchFamily="34" charset="0"/>
              </a:rPr>
              <a:t>Drugim obszarem odniesienia dla dziecka są rówieśnicy. </a:t>
            </a:r>
          </a:p>
          <a:p>
            <a:pPr>
              <a:buClr>
                <a:srgbClr val="4F81BD"/>
              </a:buClr>
            </a:pPr>
            <a:r>
              <a:rPr lang="pl-PL" sz="2400" dirty="0">
                <a:solidFill>
                  <a:schemeClr val="tx1"/>
                </a:solidFill>
                <a:latin typeface="Calibri" panose="020F0502020204030204" pitchFamily="34" charset="0"/>
              </a:rPr>
              <a:t>Jeśli jest to grupa z pozytywnym nastawieniem do zachowań ryzykownych to dziecko z dużym prawdopodobieństwem też taką postawę będzie prezentowało. </a:t>
            </a:r>
          </a:p>
          <a:p>
            <a:pPr>
              <a:buClr>
                <a:srgbClr val="4F81BD"/>
              </a:buClr>
            </a:pPr>
            <a:r>
              <a:rPr lang="pl-PL" sz="2400" dirty="0">
                <a:solidFill>
                  <a:schemeClr val="tx1"/>
                </a:solidFill>
                <a:latin typeface="Calibri" panose="020F0502020204030204" pitchFamily="34" charset="0"/>
              </a:rPr>
              <a:t>Innym wymiarem jest to, czy dziecko jest akceptowane w grupie czy nie. Jeśli nie będzie akceptowane, to istnieje duże prawdopodobieństwo, że będzie szukało innego środowiska w którym tę akceptację uzyska (i bardzo często są to narkotyki).</a:t>
            </a:r>
          </a:p>
        </p:txBody>
      </p:sp>
      <p:pic>
        <p:nvPicPr>
          <p:cNvPr id="3" name="Dźwięk 2">
            <a:hlinkClick r:id="" action="ppaction://media"/>
            <a:extLst>
              <a:ext uri="{FF2B5EF4-FFF2-40B4-BE49-F238E27FC236}">
                <a16:creationId xmlns="" xmlns:a16="http://schemas.microsoft.com/office/drawing/2014/main" id="{2D8C9F29-98FD-4EA9-BC37-036F43B3447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140659394"/>
      </p:ext>
    </p:extLst>
  </p:cSld>
  <p:clrMapOvr>
    <a:masterClrMapping/>
  </p:clrMapOvr>
  <mc:AlternateContent xmlns:mc="http://schemas.openxmlformats.org/markup-compatibility/2006" xmlns:p14="http://schemas.microsoft.com/office/powerpoint/2010/main">
    <mc:Choice Requires="p14">
      <p:transition spd="slow" p14:dur="2000" advTm="90346"/>
    </mc:Choice>
    <mc:Fallback xmlns="">
      <p:transition spd="slow" advTm="9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278CD16-D88D-4478-8BF0-9FCC993D48C8}"/>
              </a:ext>
            </a:extLst>
          </p:cNvPr>
          <p:cNvSpPr>
            <a:spLocks noGrp="1"/>
          </p:cNvSpPr>
          <p:nvPr>
            <p:ph type="title"/>
          </p:nvPr>
        </p:nvSpPr>
        <p:spPr/>
        <p:txBody>
          <a:bodyPr/>
          <a:lstStyle/>
          <a:p>
            <a:r>
              <a:rPr lang="pl-PL" sz="3600" b="1" dirty="0">
                <a:solidFill>
                  <a:srgbClr val="C00000"/>
                </a:solidFill>
                <a:latin typeface="Calibri" panose="020F0502020204030204" pitchFamily="34" charset="0"/>
              </a:rPr>
              <a:t>Czynniki chroniące i czynniki ryzyka</a:t>
            </a:r>
          </a:p>
        </p:txBody>
      </p:sp>
      <p:graphicFrame>
        <p:nvGraphicFramePr>
          <p:cNvPr id="4" name="Symbol zastępczy zawartości 3">
            <a:extLst>
              <a:ext uri="{FF2B5EF4-FFF2-40B4-BE49-F238E27FC236}">
                <a16:creationId xmlns="" xmlns:a16="http://schemas.microsoft.com/office/drawing/2014/main" id="{67BB2C6A-E4A0-4267-BC17-75EBC1EBF90E}"/>
              </a:ext>
            </a:extLst>
          </p:cNvPr>
          <p:cNvGraphicFramePr>
            <a:graphicFrameLocks/>
          </p:cNvGraphicFramePr>
          <p:nvPr>
            <p:extLst>
              <p:ext uri="{D42A27DB-BD31-4B8C-83A1-F6EECF244321}">
                <p14:modId xmlns:p14="http://schemas.microsoft.com/office/powerpoint/2010/main" val="29946459"/>
              </p:ext>
            </p:extLst>
          </p:nvPr>
        </p:nvGraphicFramePr>
        <p:xfrm>
          <a:off x="2546291" y="1476175"/>
          <a:ext cx="13085686" cy="5089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ymbol zastępczy zawartości 2">
            <a:extLst>
              <a:ext uri="{FF2B5EF4-FFF2-40B4-BE49-F238E27FC236}">
                <a16:creationId xmlns="" xmlns:a16="http://schemas.microsoft.com/office/drawing/2014/main" id="{F6550230-BA23-4642-9B80-F886363D7D26}"/>
              </a:ext>
            </a:extLst>
          </p:cNvPr>
          <p:cNvSpPr txBox="1">
            <a:spLocks/>
          </p:cNvSpPr>
          <p:nvPr/>
        </p:nvSpPr>
        <p:spPr>
          <a:xfrm>
            <a:off x="424436" y="1476175"/>
            <a:ext cx="5306548" cy="5115200"/>
          </a:xfrm>
          <a:prstGeom prst="rect">
            <a:avLst/>
          </a:prstGeom>
        </p:spPr>
        <p:txBody>
          <a:bodyPr vert="horz" lIns="0" tIns="54425" rIns="0" bIns="54425"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4F81BD"/>
              </a:buClr>
            </a:pPr>
            <a:r>
              <a:rPr lang="pl-PL" sz="2800" dirty="0">
                <a:solidFill>
                  <a:schemeClr val="tx1"/>
                </a:solidFill>
                <a:latin typeface="Calibri" panose="020F0502020204030204" pitchFamily="34" charset="0"/>
              </a:rPr>
              <a:t>Trzecim obszarem jest </a:t>
            </a:r>
            <a:r>
              <a:rPr lang="pl-PL" sz="2800" dirty="0" smtClean="0">
                <a:solidFill>
                  <a:schemeClr val="tx1"/>
                </a:solidFill>
                <a:latin typeface="Calibri" panose="020F0502020204030204" pitchFamily="34" charset="0"/>
              </a:rPr>
              <a:t>szkoła, </a:t>
            </a:r>
            <a:r>
              <a:rPr lang="pl-PL" sz="2800" dirty="0">
                <a:solidFill>
                  <a:schemeClr val="tx1"/>
                </a:solidFill>
                <a:latin typeface="Calibri" panose="020F0502020204030204" pitchFamily="34" charset="0"/>
              </a:rPr>
              <a:t>jako </a:t>
            </a:r>
            <a:r>
              <a:rPr lang="pl-PL" sz="2800" dirty="0" smtClean="0">
                <a:solidFill>
                  <a:schemeClr val="tx1"/>
                </a:solidFill>
                <a:latin typeface="Calibri" panose="020F0502020204030204" pitchFamily="34" charset="0"/>
              </a:rPr>
              <a:t>miejsce </a:t>
            </a:r>
            <a:r>
              <a:rPr lang="pl-PL" sz="2800" dirty="0">
                <a:solidFill>
                  <a:schemeClr val="tx1"/>
                </a:solidFill>
                <a:latin typeface="Calibri" panose="020F0502020204030204" pitchFamily="34" charset="0"/>
              </a:rPr>
              <a:t>w którym jest niemal każde dziecko. Poza samym aspektem rówieśników w tej szkole, liczą się także nauczyciele – czy są </a:t>
            </a:r>
            <a:r>
              <a:rPr lang="pl-PL" sz="2800" dirty="0" smtClean="0">
                <a:solidFill>
                  <a:schemeClr val="tx1"/>
                </a:solidFill>
                <a:latin typeface="Calibri" panose="020F0502020204030204" pitchFamily="34" charset="0"/>
              </a:rPr>
              <a:t>wspierający, sprawiedliwi</a:t>
            </a:r>
            <a:r>
              <a:rPr lang="pl-PL" sz="2800" dirty="0">
                <a:solidFill>
                  <a:schemeClr val="tx1"/>
                </a:solidFill>
                <a:latin typeface="Calibri" panose="020F0502020204030204" pitchFamily="34" charset="0"/>
              </a:rPr>
              <a:t>, czy są </a:t>
            </a:r>
            <a:r>
              <a:rPr lang="pl-PL" sz="2800" dirty="0" smtClean="0">
                <a:solidFill>
                  <a:schemeClr val="tx1"/>
                </a:solidFill>
                <a:latin typeface="Calibri" panose="020F0502020204030204" pitchFamily="34" charset="0"/>
              </a:rPr>
              <a:t>   w </a:t>
            </a:r>
            <a:r>
              <a:rPr lang="pl-PL" sz="2800" dirty="0">
                <a:solidFill>
                  <a:schemeClr val="tx1"/>
                </a:solidFill>
                <a:latin typeface="Calibri" panose="020F0502020204030204" pitchFamily="34" charset="0"/>
              </a:rPr>
              <a:t>stanie rozwijać pasje u dzieci, zainteresować je przedmiotem.</a:t>
            </a:r>
          </a:p>
        </p:txBody>
      </p:sp>
      <p:pic>
        <p:nvPicPr>
          <p:cNvPr id="3" name="Dźwięk 2">
            <a:hlinkClick r:id="" action="ppaction://media"/>
            <a:extLst>
              <a:ext uri="{FF2B5EF4-FFF2-40B4-BE49-F238E27FC236}">
                <a16:creationId xmlns="" xmlns:a16="http://schemas.microsoft.com/office/drawing/2014/main" id="{42C24011-E350-40B8-968F-9014997690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3420947844"/>
      </p:ext>
    </p:extLst>
  </p:cSld>
  <p:clrMapOvr>
    <a:masterClrMapping/>
  </p:clrMapOvr>
  <mc:AlternateContent xmlns:mc="http://schemas.openxmlformats.org/markup-compatibility/2006" xmlns:p14="http://schemas.microsoft.com/office/powerpoint/2010/main">
    <mc:Choice Requires="p14">
      <p:transition spd="slow" p14:dur="2000" advTm="119082"/>
    </mc:Choice>
    <mc:Fallback xmlns="">
      <p:transition spd="slow" advTm="119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6|24.7|192.4"/>
</p:tagLst>
</file>

<file path=ppt/tags/tag2.xml><?xml version="1.0" encoding="utf-8"?>
<p:tagLst xmlns:a="http://schemas.openxmlformats.org/drawingml/2006/main" xmlns:r="http://schemas.openxmlformats.org/officeDocument/2006/relationships" xmlns:p="http://schemas.openxmlformats.org/presentationml/2006/main">
  <p:tag name="TIMING" val="|7.2|232.3|34"/>
</p:tagLst>
</file>

<file path=ppt/tags/tag3.xml><?xml version="1.0" encoding="utf-8"?>
<p:tagLst xmlns:a="http://schemas.openxmlformats.org/drawingml/2006/main" xmlns:r="http://schemas.openxmlformats.org/officeDocument/2006/relationships" xmlns:p="http://schemas.openxmlformats.org/presentationml/2006/main">
  <p:tag name="TIMING" val="|9.7|11.1|162|100.8|83.9|77.9|154"/>
</p:tagLst>
</file>

<file path=ppt/tags/tag4.xml><?xml version="1.0" encoding="utf-8"?>
<p:tagLst xmlns:a="http://schemas.openxmlformats.org/drawingml/2006/main" xmlns:r="http://schemas.openxmlformats.org/officeDocument/2006/relationships" xmlns:p="http://schemas.openxmlformats.org/presentationml/2006/main">
  <p:tag name="TIMING" val="|22|1.8|8.7"/>
</p:tagLst>
</file>

<file path=ppt/tags/tag5.xml><?xml version="1.0" encoding="utf-8"?>
<p:tagLst xmlns:a="http://schemas.openxmlformats.org/drawingml/2006/main" xmlns:r="http://schemas.openxmlformats.org/officeDocument/2006/relationships" xmlns:p="http://schemas.openxmlformats.org/presentationml/2006/main">
  <p:tag name="TIMING" val="|7.8|158.1"/>
</p:tagLst>
</file>

<file path=ppt/tags/tag6.xml><?xml version="1.0" encoding="utf-8"?>
<p:tagLst xmlns:a="http://schemas.openxmlformats.org/drawingml/2006/main" xmlns:r="http://schemas.openxmlformats.org/officeDocument/2006/relationships" xmlns:p="http://schemas.openxmlformats.org/presentationml/2006/main">
  <p:tag name="TIMING" val="|15.9|16.5|58.6|44.1|2.3"/>
</p:tagLst>
</file>

<file path=ppt/tags/tag7.xml><?xml version="1.0" encoding="utf-8"?>
<p:tagLst xmlns:a="http://schemas.openxmlformats.org/drawingml/2006/main" xmlns:r="http://schemas.openxmlformats.org/officeDocument/2006/relationships" xmlns:p="http://schemas.openxmlformats.org/presentationml/2006/main">
  <p:tag name="TIMING" val="|2.5|26|36.1|53.5|30.7"/>
</p:tagLst>
</file>

<file path=ppt/tags/tag8.xml><?xml version="1.0" encoding="utf-8"?>
<p:tagLst xmlns:a="http://schemas.openxmlformats.org/drawingml/2006/main" xmlns:r="http://schemas.openxmlformats.org/officeDocument/2006/relationships" xmlns:p="http://schemas.openxmlformats.org/presentationml/2006/main">
  <p:tag name="TIMING" val="|0.9|65.2|79.6"/>
</p:tagLst>
</file>

<file path=ppt/tags/tag9.xml><?xml version="1.0" encoding="utf-8"?>
<p:tagLst xmlns:a="http://schemas.openxmlformats.org/drawingml/2006/main" xmlns:r="http://schemas.openxmlformats.org/officeDocument/2006/relationships" xmlns:p="http://schemas.openxmlformats.org/presentationml/2006/main">
  <p:tag name="TIMING" val="|33.8|79.7|49|10.7|6|58.1|111.1|7.4"/>
</p:tagLst>
</file>

<file path=ppt/theme/theme1.xml><?xml version="1.0" encoding="utf-8"?>
<a:theme xmlns:a="http://schemas.openxmlformats.org/drawingml/2006/main"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4685</TotalTime>
  <Words>1302</Words>
  <Application>Microsoft Office PowerPoint</Application>
  <PresentationFormat>Niestandardowy</PresentationFormat>
  <Paragraphs>108</Paragraphs>
  <Slides>16</Slides>
  <Notes>0</Notes>
  <HiddenSlides>0</HiddenSlides>
  <MMClips>16</MMClips>
  <ScaleCrop>false</ScaleCrop>
  <HeadingPairs>
    <vt:vector size="4" baseType="variant">
      <vt:variant>
        <vt:lpstr>Motyw</vt:lpstr>
      </vt:variant>
      <vt:variant>
        <vt:i4>1</vt:i4>
      </vt:variant>
      <vt:variant>
        <vt:lpstr>Tytuły slajdów</vt:lpstr>
      </vt:variant>
      <vt:variant>
        <vt:i4>16</vt:i4>
      </vt:variant>
    </vt:vector>
  </HeadingPairs>
  <TitlesOfParts>
    <vt:vector size="17" baseType="lpstr">
      <vt:lpstr>1_Projekt domyślny</vt:lpstr>
      <vt:lpstr>Prezentacja programu PowerPoint</vt:lpstr>
      <vt:lpstr>Prezentacja programu PowerPoint</vt:lpstr>
      <vt:lpstr>Dlaczego się uzależniamy?</vt:lpstr>
      <vt:lpstr>Model biopsychospołeczny</vt:lpstr>
      <vt:lpstr>Deficyty psychospołeczne</vt:lpstr>
      <vt:lpstr>Czynniki chroniące i czynniki ryzyka</vt:lpstr>
      <vt:lpstr>Czynniki chroniące i czynniki ryzyka</vt:lpstr>
      <vt:lpstr>Czynniki chroniące i czynniki ryzyka</vt:lpstr>
      <vt:lpstr>Czynniki chroniące i czynniki ryzyka</vt:lpstr>
      <vt:lpstr>Czynniki chroniące i czynniki ryzyka</vt:lpstr>
      <vt:lpstr>Czynniki chroniące i czynniki ryzyka</vt:lpstr>
      <vt:lpstr>Jak sprawdzić czy to już problem?</vt:lpstr>
      <vt:lpstr>Jak sprawdzić czy to już problem?</vt:lpstr>
      <vt:lpstr>Jak sprawdzić czy to już problem?</vt:lpstr>
      <vt:lpstr>Fakty i mity</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jkulesza</dc:creator>
  <cp:lastModifiedBy>Jolanta Zawór</cp:lastModifiedBy>
  <cp:revision>317</cp:revision>
  <cp:lastPrinted>2017-12-04T08:38:14Z</cp:lastPrinted>
  <dcterms:created xsi:type="dcterms:W3CDTF">2014-09-29T13:47:23Z</dcterms:created>
  <dcterms:modified xsi:type="dcterms:W3CDTF">2019-11-15T09:18:13Z</dcterms:modified>
</cp:coreProperties>
</file>