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6" r:id="rId4"/>
    <p:sldId id="260" r:id="rId5"/>
    <p:sldId id="267" r:id="rId6"/>
    <p:sldId id="268" r:id="rId7"/>
    <p:sldId id="265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133"/>
    <a:srgbClr val="50425F"/>
    <a:srgbClr val="88AA69"/>
    <a:srgbClr val="5999B9"/>
    <a:srgbClr val="9015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3ACF3-6439-4520-B2F4-8831965419DB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C80E6-D93D-484F-95BF-8F7DA3774E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563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7724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3829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565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0808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7738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1402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2825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955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659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762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2235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C4E11-3F15-4DC0-BE8F-5D0506B82B06}" type="datetimeFigureOut">
              <a:rPr lang="pl-PL" smtClean="0"/>
              <a:t>13.04.2023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5DCDD-8E05-4B57-9756-F76B44F8D6C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123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3EE8954-8FA4-424A-9740-A90A708299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756" y="1877022"/>
            <a:ext cx="4392488" cy="3103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202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7812360" y="347561"/>
            <a:ext cx="1331640" cy="592026"/>
          </a:xfrm>
          <a:prstGeom prst="rect">
            <a:avLst/>
          </a:prstGeom>
          <a:solidFill>
            <a:srgbClr val="00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102" y="453711"/>
            <a:ext cx="532823" cy="379725"/>
          </a:xfrm>
          <a:prstGeom prst="rect">
            <a:avLst/>
          </a:prstGeom>
        </p:spPr>
      </p:pic>
      <p:cxnSp>
        <p:nvCxnSpPr>
          <p:cNvPr id="13" name="Łącznik prostoliniowy 12"/>
          <p:cNvCxnSpPr/>
          <p:nvPr/>
        </p:nvCxnSpPr>
        <p:spPr>
          <a:xfrm>
            <a:off x="323528" y="6453336"/>
            <a:ext cx="8568952" cy="0"/>
          </a:xfrm>
          <a:prstGeom prst="line">
            <a:avLst/>
          </a:prstGeom>
          <a:ln w="19050">
            <a:solidFill>
              <a:srgbClr val="0021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>
            <a:extLst>
              <a:ext uri="{FF2B5EF4-FFF2-40B4-BE49-F238E27FC236}">
                <a16:creationId xmlns:a16="http://schemas.microsoft.com/office/drawing/2014/main" id="{E85014A0-099E-4FB9-9509-360684EF43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780" y="1479699"/>
            <a:ext cx="7772400" cy="1470025"/>
          </a:xfrm>
        </p:spPr>
        <p:txBody>
          <a:bodyPr>
            <a:normAutofit/>
          </a:bodyPr>
          <a:lstStyle/>
          <a:p>
            <a:r>
              <a:rPr lang="pl-PL" sz="3200" dirty="0">
                <a:solidFill>
                  <a:srgbClr val="002133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Tytuł </a:t>
            </a:r>
            <a:r>
              <a:rPr lang="pl-PL" sz="3200" dirty="0" err="1">
                <a:solidFill>
                  <a:srgbClr val="002133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prezentacji_Lato</a:t>
            </a:r>
            <a:r>
              <a:rPr lang="pl-PL" sz="3200" dirty="0">
                <a:solidFill>
                  <a:srgbClr val="002133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Black_36pkt</a:t>
            </a:r>
            <a:endParaRPr lang="pl-PL" sz="3200" dirty="0">
              <a:solidFill>
                <a:srgbClr val="002133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A064C2E-8565-492A-B870-5B193468D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52940"/>
            <a:ext cx="6224736" cy="2785860"/>
          </a:xfrm>
        </p:spPr>
        <p:txBody>
          <a:bodyPr>
            <a:normAutofit fontScale="92500" lnSpcReduction="10000"/>
          </a:bodyPr>
          <a:lstStyle/>
          <a:p>
            <a:r>
              <a:rPr lang="pl-PL" sz="2400" dirty="0">
                <a:solidFill>
                  <a:schemeClr val="tx1"/>
                </a:solidFill>
                <a:latin typeface="Lato"/>
              </a:rPr>
              <a:t>Imię i nazwisko autora_24pkt</a:t>
            </a:r>
          </a:p>
          <a:p>
            <a:endParaRPr lang="pl-PL" sz="2400" dirty="0">
              <a:solidFill>
                <a:schemeClr val="tx1"/>
              </a:solidFill>
              <a:latin typeface="Lato"/>
            </a:endParaRPr>
          </a:p>
          <a:p>
            <a:r>
              <a:rPr lang="pl-PL" sz="1900" dirty="0">
                <a:solidFill>
                  <a:schemeClr val="tx1"/>
                </a:solidFill>
                <a:latin typeface="Lato"/>
              </a:rPr>
              <a:t>Promotor: </a:t>
            </a:r>
          </a:p>
          <a:p>
            <a:r>
              <a:rPr lang="pl-PL" sz="1900" dirty="0">
                <a:solidFill>
                  <a:schemeClr val="tx1"/>
                </a:solidFill>
                <a:latin typeface="Lato"/>
              </a:rPr>
              <a:t>prof. dr hab. Paweł Czarnecki, MBA, DBA, LL.M. dr h.c.</a:t>
            </a:r>
          </a:p>
          <a:p>
            <a:endParaRPr lang="pl-PL" sz="1900" dirty="0">
              <a:solidFill>
                <a:schemeClr val="tx1"/>
              </a:solidFill>
              <a:latin typeface="Lato"/>
            </a:endParaRPr>
          </a:p>
          <a:p>
            <a:r>
              <a:rPr lang="pl-PL" sz="2000" i="1" dirty="0">
                <a:solidFill>
                  <a:schemeClr val="tx1"/>
                </a:solidFill>
                <a:latin typeface="Lato"/>
              </a:rPr>
              <a:t>Nazwa studiów podyplomowych</a:t>
            </a:r>
          </a:p>
          <a:p>
            <a:r>
              <a:rPr lang="pl-PL" sz="2000" dirty="0">
                <a:solidFill>
                  <a:schemeClr val="tx1"/>
                </a:solidFill>
                <a:latin typeface="Lato"/>
              </a:rPr>
              <a:t> </a:t>
            </a:r>
          </a:p>
          <a:p>
            <a:r>
              <a:rPr lang="pl-PL" sz="2000" dirty="0">
                <a:solidFill>
                  <a:schemeClr val="tx1"/>
                </a:solidFill>
                <a:latin typeface="Lato"/>
              </a:rPr>
              <a:t>Warszawa 2021</a:t>
            </a:r>
          </a:p>
        </p:txBody>
      </p:sp>
    </p:spTree>
    <p:extLst>
      <p:ext uri="{BB962C8B-B14F-4D97-AF65-F5344CB8AC3E}">
        <p14:creationId xmlns:p14="http://schemas.microsoft.com/office/powerpoint/2010/main" val="1722145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7812360" y="347561"/>
            <a:ext cx="1331640" cy="592026"/>
          </a:xfrm>
          <a:prstGeom prst="rect">
            <a:avLst/>
          </a:prstGeom>
          <a:solidFill>
            <a:srgbClr val="00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102" y="453711"/>
            <a:ext cx="532823" cy="379725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789143" y="498340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rgbClr val="002133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Wstęp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323528" y="1619699"/>
            <a:ext cx="417646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err="1">
                <a:solidFill>
                  <a:srgbClr val="002133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Treść_Lato_min</a:t>
            </a:r>
            <a:r>
              <a:rPr lang="pl-PL" dirty="0">
                <a:solidFill>
                  <a:srgbClr val="002133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 16 pkt</a:t>
            </a:r>
          </a:p>
          <a:p>
            <a:pPr algn="just"/>
            <a:endParaRPr lang="pl-PL" dirty="0">
              <a:solidFill>
                <a:srgbClr val="002133"/>
              </a:solidFill>
              <a:latin typeface="Lato Heavy" panose="020F0502020204030203" pitchFamily="34" charset="0"/>
              <a:ea typeface="Lato Heavy" panose="020F0502020204030203" pitchFamily="34" charset="0"/>
              <a:cs typeface="Lato Heavy" panose="020F0502020204030203" pitchFamily="34" charset="0"/>
            </a:endParaRPr>
          </a:p>
          <a:p>
            <a:pPr algn="just"/>
            <a:r>
              <a:rPr lang="pl-PL" dirty="0">
                <a:solidFill>
                  <a:srgbClr val="002133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Kolor tekstu RGB (0,33,51)</a:t>
            </a:r>
          </a:p>
          <a:p>
            <a:pPr algn="just"/>
            <a:endParaRPr lang="pl-PL" dirty="0">
              <a:solidFill>
                <a:srgbClr val="002133"/>
              </a:solidFill>
              <a:latin typeface="Lato Heavy" panose="020F0502020204030203" pitchFamily="34" charset="0"/>
              <a:ea typeface="Lato Heavy" panose="020F0502020204030203" pitchFamily="34" charset="0"/>
              <a:cs typeface="Lato Heavy" panose="020F0502020204030203" pitchFamily="34" charset="0"/>
            </a:endParaRPr>
          </a:p>
          <a:p>
            <a:pPr algn="just"/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Lorem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ipsum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sit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consectetur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elit,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sed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do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eiusmod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tempor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incididunt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et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magna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aliqua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enim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ad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minim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veniam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quis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nostrud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exercitation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ullamco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laboris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nisi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aliquip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ex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ea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commodo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consequat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Duis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aute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irure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reprehenderit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voluptate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velit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esse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cillum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eu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fugiat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nulla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pariatur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Excepteur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sint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occaecat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cupidatat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non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proident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sunt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culpa qui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officia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deserunt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mollit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anim id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laborum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endParaRPr lang="pl-PL" sz="1600" dirty="0">
              <a:solidFill>
                <a:srgbClr val="002133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4716016" y="1628800"/>
            <a:ext cx="417646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err="1">
                <a:solidFill>
                  <a:srgbClr val="002133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Treść_Lato_min</a:t>
            </a:r>
            <a:r>
              <a:rPr lang="pl-PL" dirty="0">
                <a:solidFill>
                  <a:srgbClr val="002133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 16 pkt</a:t>
            </a:r>
          </a:p>
          <a:p>
            <a:pPr algn="just"/>
            <a:endParaRPr lang="pl-PL" dirty="0">
              <a:solidFill>
                <a:srgbClr val="002133"/>
              </a:solidFill>
              <a:latin typeface="Lato Heavy" panose="020F0502020204030203" pitchFamily="34" charset="0"/>
              <a:ea typeface="Lato Heavy" panose="020F0502020204030203" pitchFamily="34" charset="0"/>
              <a:cs typeface="Lato Heavy" panose="020F0502020204030203" pitchFamily="34" charset="0"/>
            </a:endParaRPr>
          </a:p>
          <a:p>
            <a:pPr algn="just"/>
            <a:r>
              <a:rPr lang="pl-PL" dirty="0">
                <a:solidFill>
                  <a:srgbClr val="002133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Kolor tekstu RGB (0,33,51)</a:t>
            </a:r>
          </a:p>
          <a:p>
            <a:pPr algn="just"/>
            <a:endParaRPr lang="pl-PL" dirty="0">
              <a:solidFill>
                <a:srgbClr val="002133"/>
              </a:solidFill>
              <a:latin typeface="Lato Heavy" panose="020F0502020204030203" pitchFamily="34" charset="0"/>
              <a:ea typeface="Lato Heavy" panose="020F0502020204030203" pitchFamily="34" charset="0"/>
              <a:cs typeface="Lato Heavy" panose="020F0502020204030203" pitchFamily="34" charset="0"/>
            </a:endParaRPr>
          </a:p>
          <a:p>
            <a:pPr algn="just"/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Lorem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ipsum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sit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consectetur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elit,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sed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do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eiusmod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tempor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incididunt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et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magna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aliqua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enim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ad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minim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veniam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quis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nostrud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exercitation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ullamco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laboris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nisi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aliquip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ex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ea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commodo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consequat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Duis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aute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irure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reprehenderit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voluptate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velit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esse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cillum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dolore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eu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fugiat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nulla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pariatur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Excepteur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sint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occaecat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cupidatat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non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proident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sunt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culpa qui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officia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deserunt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mollit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anim id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est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sz="1600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laborum</a:t>
            </a:r>
            <a:r>
              <a:rPr lang="pl-PL" sz="16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endParaRPr lang="pl-PL" sz="1600" dirty="0">
              <a:solidFill>
                <a:srgbClr val="002133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13" name="Łącznik prostoliniowy 12"/>
          <p:cNvCxnSpPr/>
          <p:nvPr/>
        </p:nvCxnSpPr>
        <p:spPr>
          <a:xfrm>
            <a:off x="323528" y="6453336"/>
            <a:ext cx="8568952" cy="0"/>
          </a:xfrm>
          <a:prstGeom prst="line">
            <a:avLst/>
          </a:prstGeom>
          <a:ln w="19050">
            <a:solidFill>
              <a:srgbClr val="0021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641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7812360" y="347561"/>
            <a:ext cx="1331640" cy="592026"/>
          </a:xfrm>
          <a:prstGeom prst="rect">
            <a:avLst/>
          </a:prstGeom>
          <a:solidFill>
            <a:srgbClr val="00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102" y="453711"/>
            <a:ext cx="532823" cy="379725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323528" y="477922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rgbClr val="002133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Tytuł </a:t>
            </a:r>
            <a:r>
              <a:rPr lang="pl-PL" sz="2400" dirty="0" err="1">
                <a:solidFill>
                  <a:srgbClr val="002133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slajdu_Lato</a:t>
            </a:r>
            <a:r>
              <a:rPr lang="pl-PL" sz="2400" dirty="0">
                <a:solidFill>
                  <a:srgbClr val="002133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Black_24pkt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323527" y="1619699"/>
            <a:ext cx="819739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err="1">
                <a:solidFill>
                  <a:srgbClr val="002133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Treść_Lato_min</a:t>
            </a:r>
            <a:r>
              <a:rPr lang="pl-PL" dirty="0">
                <a:solidFill>
                  <a:srgbClr val="002133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 16 pkt</a:t>
            </a:r>
          </a:p>
          <a:p>
            <a:pPr algn="just"/>
            <a:endParaRPr lang="pl-PL" dirty="0">
              <a:solidFill>
                <a:srgbClr val="002133"/>
              </a:solidFill>
              <a:latin typeface="Lato Heavy" panose="020F0502020204030203" pitchFamily="34" charset="0"/>
              <a:ea typeface="Lato Heavy" panose="020F0502020204030203" pitchFamily="34" charset="0"/>
              <a:cs typeface="Lato Heavy" panose="020F0502020204030203" pitchFamily="34" charset="0"/>
            </a:endParaRPr>
          </a:p>
          <a:p>
            <a:pPr algn="just"/>
            <a:r>
              <a:rPr lang="pl-PL" dirty="0">
                <a:solidFill>
                  <a:srgbClr val="002133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Kolor tekstu RGB (0,33,51)</a:t>
            </a:r>
          </a:p>
          <a:p>
            <a:pPr algn="just"/>
            <a:endParaRPr lang="pl-PL" dirty="0">
              <a:solidFill>
                <a:srgbClr val="002133"/>
              </a:solidFill>
              <a:latin typeface="Lato Heavy" panose="020F0502020204030203" pitchFamily="34" charset="0"/>
              <a:ea typeface="Lato Heavy" panose="020F0502020204030203" pitchFamily="34" charset="0"/>
              <a:cs typeface="Lato Heavy" panose="020F0502020204030203" pitchFamily="34" charset="0"/>
            </a:endParaRPr>
          </a:p>
          <a:p>
            <a:pPr marL="285750" indent="-285750" algn="just">
              <a:buSzPct val="100000"/>
              <a:buFont typeface="Arial" panose="020B0604020202020204" pitchFamily="34" charset="0"/>
              <a:buChar char="•"/>
            </a:pP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Lorem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ipsum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sit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consectetur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elit,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sed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do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eiusmod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tempor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incididunt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et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magna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aliqua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 marL="285750" indent="-285750" algn="just">
              <a:buSzPct val="100000"/>
              <a:buFont typeface="Arial" panose="020B0604020202020204" pitchFamily="34" charset="0"/>
              <a:buChar char="•"/>
            </a:pP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enim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ad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minim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veniam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quis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nostrud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exercitation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ullamco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laboris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nisi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aliquip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ex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ea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commodo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consequat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 marL="285750" indent="-285750" algn="just">
              <a:buSzPct val="100000"/>
              <a:buFont typeface="Arial" panose="020B0604020202020204" pitchFamily="34" charset="0"/>
              <a:buChar char="•"/>
            </a:pP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Duis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aute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irure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reprehenderit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voluptate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velit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esse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cillum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eu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fugiat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nulla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pariatur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 marL="285750" indent="-285750" algn="just">
              <a:buSzPct val="100000"/>
              <a:buFont typeface="Arial" panose="020B0604020202020204" pitchFamily="34" charset="0"/>
              <a:buChar char="•"/>
            </a:pP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Excepteur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sint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occaecat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cupidatat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non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proident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sunt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culpa qui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officia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deserunt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mollit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anim id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laborum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endParaRPr lang="pl-PL" dirty="0">
              <a:solidFill>
                <a:srgbClr val="002133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13" name="Łącznik prostoliniowy 12"/>
          <p:cNvCxnSpPr/>
          <p:nvPr/>
        </p:nvCxnSpPr>
        <p:spPr>
          <a:xfrm>
            <a:off x="323528" y="6453336"/>
            <a:ext cx="8568952" cy="0"/>
          </a:xfrm>
          <a:prstGeom prst="line">
            <a:avLst/>
          </a:prstGeom>
          <a:ln w="19050">
            <a:solidFill>
              <a:srgbClr val="0021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537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7812360" y="347561"/>
            <a:ext cx="1331640" cy="592026"/>
          </a:xfrm>
          <a:prstGeom prst="rect">
            <a:avLst/>
          </a:prstGeom>
          <a:solidFill>
            <a:srgbClr val="00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102" y="453711"/>
            <a:ext cx="532823" cy="379725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323528" y="477922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rgbClr val="002133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Zakończenie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323527" y="1619699"/>
            <a:ext cx="819739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dirty="0" err="1">
                <a:solidFill>
                  <a:srgbClr val="002133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Treść_Lato_min</a:t>
            </a:r>
            <a:r>
              <a:rPr lang="pl-PL" dirty="0">
                <a:solidFill>
                  <a:srgbClr val="002133"/>
                </a:solidFill>
                <a:latin typeface="Lato Heavy" panose="020F0502020204030203" pitchFamily="34" charset="0"/>
                <a:ea typeface="Lato Heavy" panose="020F0502020204030203" pitchFamily="34" charset="0"/>
                <a:cs typeface="Lato Heavy" panose="020F0502020204030203" pitchFamily="34" charset="0"/>
              </a:rPr>
              <a:t> 16 pkt</a:t>
            </a:r>
          </a:p>
          <a:p>
            <a:pPr algn="just"/>
            <a:endParaRPr lang="pl-PL" dirty="0">
              <a:solidFill>
                <a:srgbClr val="002133"/>
              </a:solidFill>
              <a:latin typeface="Lato Heavy" panose="020F0502020204030203" pitchFamily="34" charset="0"/>
              <a:ea typeface="Lato Heavy" panose="020F0502020204030203" pitchFamily="34" charset="0"/>
              <a:cs typeface="Lato Heavy" panose="020F0502020204030203" pitchFamily="34" charset="0"/>
            </a:endParaRPr>
          </a:p>
          <a:p>
            <a:pPr algn="just"/>
            <a:endParaRPr lang="pl-PL" dirty="0">
              <a:solidFill>
                <a:srgbClr val="002133"/>
              </a:solidFill>
              <a:latin typeface="Lato Heavy" panose="020F0502020204030203" pitchFamily="34" charset="0"/>
              <a:ea typeface="Lato Heavy" panose="020F0502020204030203" pitchFamily="34" charset="0"/>
              <a:cs typeface="Lato Heavy" panose="020F0502020204030203" pitchFamily="34" charset="0"/>
            </a:endParaRPr>
          </a:p>
          <a:p>
            <a:pPr marL="285750" indent="-285750" algn="just">
              <a:buSzPct val="100000"/>
              <a:buFont typeface="Arial" panose="020B0604020202020204" pitchFamily="34" charset="0"/>
              <a:buChar char="•"/>
            </a:pP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Lorem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ipsum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sit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consectetur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elit,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sed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do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eiusmod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tempor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incididunt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et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magna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aliqua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 marL="285750" indent="-285750" algn="just">
              <a:buSzPct val="100000"/>
              <a:buFont typeface="Arial" panose="020B0604020202020204" pitchFamily="34" charset="0"/>
              <a:buChar char="•"/>
            </a:pP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enim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ad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minim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veniam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quis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nostrud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exercitation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ullamco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laboris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nisi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aliquip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ex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ea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commodo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consequat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 marL="285750" indent="-285750" algn="just">
              <a:buSzPct val="100000"/>
              <a:buFont typeface="Arial" panose="020B0604020202020204" pitchFamily="34" charset="0"/>
              <a:buChar char="•"/>
            </a:pP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Duis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aute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irure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reprehenderit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voluptate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velit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esse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cillum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dolore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eu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fugiat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nulla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pariatur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 </a:t>
            </a:r>
          </a:p>
          <a:p>
            <a:pPr marL="285750" indent="-285750" algn="just">
              <a:buSzPct val="100000"/>
              <a:buFont typeface="Arial" panose="020B0604020202020204" pitchFamily="34" charset="0"/>
              <a:buChar char="•"/>
            </a:pP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Excepteur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sint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occaecat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cupidatat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non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proident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sunt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in culpa qui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officia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deserunt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mollit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anim id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est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pl-PL" dirty="0" err="1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laborum</a:t>
            </a:r>
            <a:r>
              <a:rPr lang="pl-PL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  <a:endParaRPr lang="pl-PL" dirty="0">
              <a:solidFill>
                <a:srgbClr val="002133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13" name="Łącznik prostoliniowy 12"/>
          <p:cNvCxnSpPr/>
          <p:nvPr/>
        </p:nvCxnSpPr>
        <p:spPr>
          <a:xfrm>
            <a:off x="323528" y="6453336"/>
            <a:ext cx="8568952" cy="0"/>
          </a:xfrm>
          <a:prstGeom prst="line">
            <a:avLst/>
          </a:prstGeom>
          <a:ln w="19050">
            <a:solidFill>
              <a:srgbClr val="0021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606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7812360" y="347561"/>
            <a:ext cx="1331640" cy="592026"/>
          </a:xfrm>
          <a:prstGeom prst="rect">
            <a:avLst/>
          </a:prstGeom>
          <a:solidFill>
            <a:srgbClr val="0021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8102" y="453711"/>
            <a:ext cx="532823" cy="379725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677809" y="530997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solidFill>
                  <a:srgbClr val="002133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Literatura i źródła: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323527" y="1619699"/>
            <a:ext cx="819739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pl-PL" dirty="0" err="1"/>
              <a:t>Boc</a:t>
            </a:r>
            <a:r>
              <a:rPr lang="pl-PL" dirty="0"/>
              <a:t>́ J., Jak </a:t>
            </a:r>
            <a:r>
              <a:rPr lang="pl-PL" dirty="0" err="1"/>
              <a:t>pisac</a:t>
            </a:r>
            <a:r>
              <a:rPr lang="pl-PL" dirty="0"/>
              <a:t>́ pracę magisterską,  Wrocław 2006. </a:t>
            </a:r>
          </a:p>
          <a:p>
            <a:pPr marL="285750" lvl="0" indent="-285750">
              <a:buFontTx/>
              <a:buChar char="-"/>
            </a:pPr>
            <a:r>
              <a:rPr lang="pl-PL" dirty="0" err="1"/>
              <a:t>Kaszyńska</a:t>
            </a:r>
            <a:r>
              <a:rPr lang="pl-PL" dirty="0"/>
              <a:t> A. Jak </a:t>
            </a:r>
            <a:r>
              <a:rPr lang="pl-PL" dirty="0" err="1"/>
              <a:t>napisac</a:t>
            </a:r>
            <a:r>
              <a:rPr lang="pl-PL" dirty="0"/>
              <a:t>́, </a:t>
            </a:r>
            <a:r>
              <a:rPr lang="pl-PL" dirty="0" err="1"/>
              <a:t>przepisac</a:t>
            </a:r>
            <a:r>
              <a:rPr lang="pl-PL" dirty="0"/>
              <a:t>́ i z sukcesem </a:t>
            </a:r>
            <a:r>
              <a:rPr lang="pl-PL" dirty="0" err="1"/>
              <a:t>obronic</a:t>
            </a:r>
            <a:r>
              <a:rPr lang="pl-PL" dirty="0"/>
              <a:t>́ pracę dyplomową lub magisterską,  Gliwice 2007. </a:t>
            </a:r>
          </a:p>
          <a:p>
            <a:pPr marL="285750" lvl="0" indent="-285750">
              <a:buFontTx/>
              <a:buChar char="-"/>
            </a:pPr>
            <a:r>
              <a:rPr lang="pl-PL" dirty="0"/>
              <a:t>Knecht Z.,  </a:t>
            </a:r>
            <a:r>
              <a:rPr lang="pl-PL" i="1" dirty="0"/>
              <a:t>Metody uczenia </a:t>
            </a:r>
            <a:r>
              <a:rPr lang="pl-PL" i="1" dirty="0" err="1"/>
              <a:t>sie</a:t>
            </a:r>
            <a:r>
              <a:rPr lang="pl-PL" i="1" dirty="0"/>
              <a:t>̨ i pisania prac dyplomow</a:t>
            </a:r>
            <a:r>
              <a:rPr lang="pl-PL" dirty="0"/>
              <a:t>ych,  Wrocław 1999.</a:t>
            </a:r>
          </a:p>
          <a:p>
            <a:pPr marL="285750" lvl="0" indent="-285750">
              <a:buFontTx/>
              <a:buChar char="-"/>
            </a:pPr>
            <a:r>
              <a:rPr lang="pl-PL" dirty="0"/>
              <a:t>Kozłowski R.,  Praktyczny </a:t>
            </a:r>
            <a:r>
              <a:rPr lang="pl-PL" dirty="0" err="1"/>
              <a:t>sposób</a:t>
            </a:r>
            <a:r>
              <a:rPr lang="pl-PL" dirty="0"/>
              <a:t> pisania prac dyplomowych z wykorzystaniem programu komputerowego i Internetu,  Warszawa 2009. </a:t>
            </a:r>
          </a:p>
          <a:p>
            <a:pPr algn="just"/>
            <a:endParaRPr lang="pl-PL" dirty="0">
              <a:solidFill>
                <a:srgbClr val="002133"/>
              </a:solidFill>
              <a:latin typeface="Lato Heavy" panose="020F0502020204030203" pitchFamily="34" charset="0"/>
              <a:ea typeface="Lato Heavy" panose="020F0502020204030203" pitchFamily="34" charset="0"/>
              <a:cs typeface="Lato Heavy" panose="020F0502020204030203" pitchFamily="34" charset="0"/>
            </a:endParaRPr>
          </a:p>
        </p:txBody>
      </p:sp>
      <p:cxnSp>
        <p:nvCxnSpPr>
          <p:cNvPr id="13" name="Łącznik prostoliniowy 12"/>
          <p:cNvCxnSpPr/>
          <p:nvPr/>
        </p:nvCxnSpPr>
        <p:spPr>
          <a:xfrm>
            <a:off x="323528" y="6453336"/>
            <a:ext cx="8568952" cy="0"/>
          </a:xfrm>
          <a:prstGeom prst="line">
            <a:avLst/>
          </a:prstGeom>
          <a:ln w="19050">
            <a:solidFill>
              <a:srgbClr val="0021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30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D3C51F88-4250-724E-BF6F-42999C26FB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245" y="1909627"/>
            <a:ext cx="3979579" cy="2815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12177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447</Words>
  <Application>Microsoft Office PowerPoint</Application>
  <PresentationFormat>Pokaz na ekranie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Calibri</vt:lpstr>
      <vt:lpstr>Lato</vt:lpstr>
      <vt:lpstr>Lato Black</vt:lpstr>
      <vt:lpstr>Lato Heavy</vt:lpstr>
      <vt:lpstr>Motyw pakietu Office</vt:lpstr>
      <vt:lpstr>Prezentacja programu PowerPoint</vt:lpstr>
      <vt:lpstr>Tytuł prezentacji_Lato Black_36pkt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Admin</dc:creator>
  <cp:lastModifiedBy>Zabrocka-Szpak Diana</cp:lastModifiedBy>
  <cp:revision>13</cp:revision>
  <dcterms:created xsi:type="dcterms:W3CDTF">2018-07-29T14:10:09Z</dcterms:created>
  <dcterms:modified xsi:type="dcterms:W3CDTF">2023-04-13T13:14:44Z</dcterms:modified>
</cp:coreProperties>
</file>