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9" r:id="rId3"/>
    <p:sldId id="257" r:id="rId4"/>
    <p:sldId id="263" r:id="rId5"/>
    <p:sldId id="260" r:id="rId6"/>
    <p:sldId id="258" r:id="rId7"/>
    <p:sldId id="264" r:id="rId8"/>
    <p:sldId id="261" r:id="rId9"/>
    <p:sldId id="262" r:id="rId10"/>
  </p:sldIdLst>
  <p:sldSz cx="9144000" cy="6858000" type="screen4x3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6826C1-5354-4DEB-870E-2B861367BB32}" v="41" dt="2020-12-15T15:52:35.6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316" autoAdjust="0"/>
  </p:normalViewPr>
  <p:slideViewPr>
    <p:cSldViewPr>
      <p:cViewPr varScale="1">
        <p:scale>
          <a:sx n="117" d="100"/>
          <a:sy n="117" d="100"/>
        </p:scale>
        <p:origin x="176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Łukasz Banasiak" userId="e62af141c2709aea" providerId="LiveId" clId="{DF6826C1-5354-4DEB-870E-2B861367BB32}"/>
    <pc:docChg chg="undo custSel mod addSld delSld modSld sldOrd">
      <pc:chgData name="Łukasz Banasiak" userId="e62af141c2709aea" providerId="LiveId" clId="{DF6826C1-5354-4DEB-870E-2B861367BB32}" dt="2020-12-15T15:52:35.599" v="8430" actId="20577"/>
      <pc:docMkLst>
        <pc:docMk/>
      </pc:docMkLst>
      <pc:sldChg chg="addSp delSp modSp mod modTransition modClrScheme chgLayout">
        <pc:chgData name="Łukasz Banasiak" userId="e62af141c2709aea" providerId="LiveId" clId="{DF6826C1-5354-4DEB-870E-2B861367BB32}" dt="2020-12-06T10:16:24.667" v="7545"/>
        <pc:sldMkLst>
          <pc:docMk/>
          <pc:sldMk cId="0" sldId="256"/>
        </pc:sldMkLst>
        <pc:spChg chg="add mod ord">
          <ac:chgData name="Łukasz Banasiak" userId="e62af141c2709aea" providerId="LiveId" clId="{DF6826C1-5354-4DEB-870E-2B861367BB32}" dt="2020-12-06T10:16:24.667" v="7545"/>
          <ac:spMkLst>
            <pc:docMk/>
            <pc:sldMk cId="0" sldId="256"/>
            <ac:spMk id="2" creationId="{58ADDE5C-177B-44E7-8979-0DCF08737C85}"/>
          </ac:spMkLst>
        </pc:spChg>
        <pc:spChg chg="add mod ord">
          <ac:chgData name="Łukasz Banasiak" userId="e62af141c2709aea" providerId="LiveId" clId="{DF6826C1-5354-4DEB-870E-2B861367BB32}" dt="2020-12-06T10:16:24.667" v="7545"/>
          <ac:spMkLst>
            <pc:docMk/>
            <pc:sldMk cId="0" sldId="256"/>
            <ac:spMk id="3" creationId="{E9D23C66-B329-4569-9312-452C0CE9255D}"/>
          </ac:spMkLst>
        </pc:spChg>
        <pc:spChg chg="del mod ord">
          <ac:chgData name="Łukasz Banasiak" userId="e62af141c2709aea" providerId="LiveId" clId="{DF6826C1-5354-4DEB-870E-2B861367BB32}" dt="2020-12-05T22:18:26.670" v="0" actId="700"/>
          <ac:spMkLst>
            <pc:docMk/>
            <pc:sldMk cId="0" sldId="256"/>
            <ac:spMk id="2050" creationId="{2AA91E4F-F9C6-49ED-B997-B295146BEB75}"/>
          </ac:spMkLst>
        </pc:spChg>
      </pc:sldChg>
      <pc:sldChg chg="addSp delSp modSp add del mod modTransition setBg modClrScheme chgLayout">
        <pc:chgData name="Łukasz Banasiak" userId="e62af141c2709aea" providerId="LiveId" clId="{DF6826C1-5354-4DEB-870E-2B861367BB32}" dt="2020-12-06T10:32:53.459" v="7630" actId="1076"/>
        <pc:sldMkLst>
          <pc:docMk/>
          <pc:sldMk cId="0" sldId="257"/>
        </pc:sldMkLst>
        <pc:spChg chg="add mod ord">
          <ac:chgData name="Łukasz Banasiak" userId="e62af141c2709aea" providerId="LiveId" clId="{DF6826C1-5354-4DEB-870E-2B861367BB32}" dt="2020-12-06T10:16:24.667" v="7545"/>
          <ac:spMkLst>
            <pc:docMk/>
            <pc:sldMk cId="0" sldId="257"/>
            <ac:spMk id="2" creationId="{6CD75D6E-78C8-49A9-BA00-A3F315C6F41D}"/>
          </ac:spMkLst>
        </pc:spChg>
        <pc:spChg chg="add mod ord">
          <ac:chgData name="Łukasz Banasiak" userId="e62af141c2709aea" providerId="LiveId" clId="{DF6826C1-5354-4DEB-870E-2B861367BB32}" dt="2020-12-06T10:16:24.667" v="7545"/>
          <ac:spMkLst>
            <pc:docMk/>
            <pc:sldMk cId="0" sldId="257"/>
            <ac:spMk id="3" creationId="{C3DB7DE1-56A7-417A-8EC3-D0035C71ED42}"/>
          </ac:spMkLst>
        </pc:spChg>
        <pc:spChg chg="add del mod">
          <ac:chgData name="Łukasz Banasiak" userId="e62af141c2709aea" providerId="LiveId" clId="{DF6826C1-5354-4DEB-870E-2B861367BB32}" dt="2020-12-06T10:25:14.951" v="7596" actId="478"/>
          <ac:spMkLst>
            <pc:docMk/>
            <pc:sldMk cId="0" sldId="257"/>
            <ac:spMk id="8" creationId="{11FF00B0-8867-4877-89E9-B4BA0C397C6F}"/>
          </ac:spMkLst>
        </pc:spChg>
        <pc:spChg chg="add del mod">
          <ac:chgData name="Łukasz Banasiak" userId="e62af141c2709aea" providerId="LiveId" clId="{DF6826C1-5354-4DEB-870E-2B861367BB32}" dt="2020-12-06T10:21:54.492" v="7560" actId="478"/>
          <ac:spMkLst>
            <pc:docMk/>
            <pc:sldMk cId="0" sldId="257"/>
            <ac:spMk id="9" creationId="{C4A089D8-715C-4AE2-B405-3F5EB476453F}"/>
          </ac:spMkLst>
        </pc:spChg>
        <pc:spChg chg="del mod ord">
          <ac:chgData name="Łukasz Banasiak" userId="e62af141c2709aea" providerId="LiveId" clId="{DF6826C1-5354-4DEB-870E-2B861367BB32}" dt="2020-12-05T22:20:55.189" v="95" actId="700"/>
          <ac:spMkLst>
            <pc:docMk/>
            <pc:sldMk cId="0" sldId="257"/>
            <ac:spMk id="2050" creationId="{2AA91E4F-F9C6-49ED-B997-B295146BEB75}"/>
          </ac:spMkLst>
        </pc:spChg>
        <pc:picChg chg="add mod">
          <ac:chgData name="Łukasz Banasiak" userId="e62af141c2709aea" providerId="LiveId" clId="{DF6826C1-5354-4DEB-870E-2B861367BB32}" dt="2020-12-06T10:25:19.944" v="7610" actId="1035"/>
          <ac:picMkLst>
            <pc:docMk/>
            <pc:sldMk cId="0" sldId="257"/>
            <ac:picMk id="5" creationId="{8C8EB468-7892-4608-AEC0-C9BFDB3EB3BC}"/>
          </ac:picMkLst>
        </pc:picChg>
        <pc:picChg chg="add mod">
          <ac:chgData name="Łukasz Banasiak" userId="e62af141c2709aea" providerId="LiveId" clId="{DF6826C1-5354-4DEB-870E-2B861367BB32}" dt="2020-12-06T10:25:19.944" v="7610" actId="1035"/>
          <ac:picMkLst>
            <pc:docMk/>
            <pc:sldMk cId="0" sldId="257"/>
            <ac:picMk id="7" creationId="{47293806-1F23-477B-BC58-E0E994ECD828}"/>
          </ac:picMkLst>
        </pc:picChg>
        <pc:picChg chg="add mod">
          <ac:chgData name="Łukasz Banasiak" userId="e62af141c2709aea" providerId="LiveId" clId="{DF6826C1-5354-4DEB-870E-2B861367BB32}" dt="2020-12-06T10:25:19.944" v="7610" actId="1035"/>
          <ac:picMkLst>
            <pc:docMk/>
            <pc:sldMk cId="0" sldId="257"/>
            <ac:picMk id="11" creationId="{3FF67369-D47F-4414-B902-A5D7965D237F}"/>
          </ac:picMkLst>
        </pc:picChg>
        <pc:picChg chg="add mod">
          <ac:chgData name="Łukasz Banasiak" userId="e62af141c2709aea" providerId="LiveId" clId="{DF6826C1-5354-4DEB-870E-2B861367BB32}" dt="2020-12-06T10:32:53.459" v="7630" actId="1076"/>
          <ac:picMkLst>
            <pc:docMk/>
            <pc:sldMk cId="0" sldId="257"/>
            <ac:picMk id="12" creationId="{2411187C-C82F-46DC-8FDA-F3298697C4E1}"/>
          </ac:picMkLst>
        </pc:picChg>
      </pc:sldChg>
      <pc:sldChg chg="addSp delSp modSp add del mod modTransition setBg modClrScheme chgLayout">
        <pc:chgData name="Łukasz Banasiak" userId="e62af141c2709aea" providerId="LiveId" clId="{DF6826C1-5354-4DEB-870E-2B861367BB32}" dt="2020-12-07T09:48:00.579" v="7790" actId="20577"/>
        <pc:sldMkLst>
          <pc:docMk/>
          <pc:sldMk cId="0" sldId="258"/>
        </pc:sldMkLst>
        <pc:spChg chg="add mod ord">
          <ac:chgData name="Łukasz Banasiak" userId="e62af141c2709aea" providerId="LiveId" clId="{DF6826C1-5354-4DEB-870E-2B861367BB32}" dt="2020-12-06T10:16:24.667" v="7545"/>
          <ac:spMkLst>
            <pc:docMk/>
            <pc:sldMk cId="0" sldId="258"/>
            <ac:spMk id="2" creationId="{D194FD0D-B371-4BEC-A295-CE9A5E963341}"/>
          </ac:spMkLst>
        </pc:spChg>
        <pc:spChg chg="add mod ord">
          <ac:chgData name="Łukasz Banasiak" userId="e62af141c2709aea" providerId="LiveId" clId="{DF6826C1-5354-4DEB-870E-2B861367BB32}" dt="2020-12-07T09:48:00.579" v="7790" actId="20577"/>
          <ac:spMkLst>
            <pc:docMk/>
            <pc:sldMk cId="0" sldId="258"/>
            <ac:spMk id="3" creationId="{CB555557-527B-4DCA-8909-F2395BD800B9}"/>
          </ac:spMkLst>
        </pc:spChg>
        <pc:spChg chg="del mod ord">
          <ac:chgData name="Łukasz Banasiak" userId="e62af141c2709aea" providerId="LiveId" clId="{DF6826C1-5354-4DEB-870E-2B861367BB32}" dt="2020-12-05T22:26:09.461" v="333" actId="700"/>
          <ac:spMkLst>
            <pc:docMk/>
            <pc:sldMk cId="0" sldId="258"/>
            <ac:spMk id="2050" creationId="{2AA91E4F-F9C6-49ED-B997-B295146BEB75}"/>
          </ac:spMkLst>
        </pc:spChg>
        <pc:picChg chg="del">
          <ac:chgData name="Łukasz Banasiak" userId="e62af141c2709aea" providerId="LiveId" clId="{DF6826C1-5354-4DEB-870E-2B861367BB32}" dt="2020-12-05T22:40:50.797" v="1349"/>
          <ac:picMkLst>
            <pc:docMk/>
            <pc:sldMk cId="0" sldId="258"/>
            <ac:picMk id="4" creationId="{9F85D653-676F-4186-B844-386AC4C940AA}"/>
          </ac:picMkLst>
        </pc:picChg>
        <pc:picChg chg="add mod">
          <ac:chgData name="Łukasz Banasiak" userId="e62af141c2709aea" providerId="LiveId" clId="{DF6826C1-5354-4DEB-870E-2B861367BB32}" dt="2020-12-06T10:31:12.705" v="7624" actId="1076"/>
          <ac:picMkLst>
            <pc:docMk/>
            <pc:sldMk cId="0" sldId="258"/>
            <ac:picMk id="5" creationId="{6FA54B11-7E80-49A7-9452-5DEF261BB993}"/>
          </ac:picMkLst>
        </pc:picChg>
      </pc:sldChg>
      <pc:sldChg chg="new del">
        <pc:chgData name="Łukasz Banasiak" userId="e62af141c2709aea" providerId="LiveId" clId="{DF6826C1-5354-4DEB-870E-2B861367BB32}" dt="2020-12-05T22:40:37.919" v="1346" actId="680"/>
        <pc:sldMkLst>
          <pc:docMk/>
          <pc:sldMk cId="3127826781" sldId="259"/>
        </pc:sldMkLst>
      </pc:sldChg>
      <pc:sldChg chg="addSp modSp add mod">
        <pc:chgData name="Łukasz Banasiak" userId="e62af141c2709aea" providerId="LiveId" clId="{DF6826C1-5354-4DEB-870E-2B861367BB32}" dt="2020-12-11T15:59:47.910" v="8276" actId="20577"/>
        <pc:sldMkLst>
          <pc:docMk/>
          <pc:sldMk cId="4020030845" sldId="259"/>
        </pc:sldMkLst>
        <pc:spChg chg="add mod">
          <ac:chgData name="Łukasz Banasiak" userId="e62af141c2709aea" providerId="LiveId" clId="{DF6826C1-5354-4DEB-870E-2B861367BB32}" dt="2020-12-05T22:41:37.424" v="1354"/>
          <ac:spMkLst>
            <pc:docMk/>
            <pc:sldMk cId="4020030845" sldId="259"/>
            <ac:spMk id="2" creationId="{ABCC43EA-F61B-4B1F-A75D-3DD5BB950968}"/>
          </ac:spMkLst>
        </pc:spChg>
        <pc:spChg chg="mod">
          <ac:chgData name="Łukasz Banasiak" userId="e62af141c2709aea" providerId="LiveId" clId="{DF6826C1-5354-4DEB-870E-2B861367BB32}" dt="2020-12-06T10:16:24.667" v="7545"/>
          <ac:spMkLst>
            <pc:docMk/>
            <pc:sldMk cId="4020030845" sldId="259"/>
            <ac:spMk id="2" creationId="{D194FD0D-B371-4BEC-A295-CE9A5E963341}"/>
          </ac:spMkLst>
        </pc:spChg>
        <pc:spChg chg="mod">
          <ac:chgData name="Łukasz Banasiak" userId="e62af141c2709aea" providerId="LiveId" clId="{DF6826C1-5354-4DEB-870E-2B861367BB32}" dt="2020-12-11T15:59:47.910" v="8276" actId="20577"/>
          <ac:spMkLst>
            <pc:docMk/>
            <pc:sldMk cId="4020030845" sldId="259"/>
            <ac:spMk id="3" creationId="{CB555557-527B-4DCA-8909-F2395BD800B9}"/>
          </ac:spMkLst>
        </pc:spChg>
        <pc:spChg chg="add mod">
          <ac:chgData name="Łukasz Banasiak" userId="e62af141c2709aea" providerId="LiveId" clId="{DF6826C1-5354-4DEB-870E-2B861367BB32}" dt="2020-12-05T22:41:37.424" v="1354"/>
          <ac:spMkLst>
            <pc:docMk/>
            <pc:sldMk cId="4020030845" sldId="259"/>
            <ac:spMk id="3" creationId="{E24AA924-2A3E-4D53-AD72-1C4075E6DE3F}"/>
          </ac:spMkLst>
        </pc:spChg>
        <pc:spChg chg="add del mod">
          <ac:chgData name="Łukasz Banasiak" userId="e62af141c2709aea" providerId="LiveId" clId="{DF6826C1-5354-4DEB-870E-2B861367BB32}" dt="2020-12-05T22:41:25.831" v="1352" actId="26606"/>
          <ac:spMkLst>
            <pc:docMk/>
            <pc:sldMk cId="4020030845" sldId="259"/>
            <ac:spMk id="6" creationId="{E0E54115-9519-4A58-9C38-EEC172B73F51}"/>
          </ac:spMkLst>
        </pc:spChg>
        <pc:spChg chg="add del mod">
          <ac:chgData name="Łukasz Banasiak" userId="e62af141c2709aea" providerId="LiveId" clId="{DF6826C1-5354-4DEB-870E-2B861367BB32}" dt="2020-12-05T22:41:25.831" v="1352" actId="26606"/>
          <ac:spMkLst>
            <pc:docMk/>
            <pc:sldMk cId="4020030845" sldId="259"/>
            <ac:spMk id="8" creationId="{31DA6B2B-2DC8-4081-9332-4E8D0EC86F0F}"/>
          </ac:spMkLst>
        </pc:spChg>
        <pc:spChg chg="del">
          <ac:chgData name="Łukasz Banasiak" userId="e62af141c2709aea" providerId="LiveId" clId="{DF6826C1-5354-4DEB-870E-2B861367BB32}" dt="2020-12-05T22:41:04.236" v="1350"/>
          <ac:spMkLst>
            <pc:docMk/>
            <pc:sldMk cId="4020030845" sldId="259"/>
            <ac:spMk id="2050" creationId="{2AA91E4F-F9C6-49ED-B997-B295146BEB75}"/>
          </ac:spMkLst>
        </pc:spChg>
        <pc:picChg chg="add mod">
          <ac:chgData name="Łukasz Banasiak" userId="e62af141c2709aea" providerId="LiveId" clId="{DF6826C1-5354-4DEB-870E-2B861367BB32}" dt="2020-12-06T10:34:33.445" v="7637" actId="1076"/>
          <ac:picMkLst>
            <pc:docMk/>
            <pc:sldMk cId="4020030845" sldId="259"/>
            <ac:picMk id="5" creationId="{9AE575B9-3423-442F-8A82-BB0B23B0642D}"/>
          </ac:picMkLst>
        </pc:picChg>
      </pc:sldChg>
      <pc:sldChg chg="add del setBg">
        <pc:chgData name="Łukasz Banasiak" userId="e62af141c2709aea" providerId="LiveId" clId="{DF6826C1-5354-4DEB-870E-2B861367BB32}" dt="2020-12-05T22:49:40.609" v="2101"/>
        <pc:sldMkLst>
          <pc:docMk/>
          <pc:sldMk cId="671777222" sldId="260"/>
        </pc:sldMkLst>
      </pc:sldChg>
      <pc:sldChg chg="add del setBg">
        <pc:chgData name="Łukasz Banasiak" userId="e62af141c2709aea" providerId="LiveId" clId="{DF6826C1-5354-4DEB-870E-2B861367BB32}" dt="2020-12-05T22:43:23.071" v="1358"/>
        <pc:sldMkLst>
          <pc:docMk/>
          <pc:sldMk cId="1065337952" sldId="260"/>
        </pc:sldMkLst>
      </pc:sldChg>
      <pc:sldChg chg="addSp delSp modSp add mod ord">
        <pc:chgData name="Łukasz Banasiak" userId="e62af141c2709aea" providerId="LiveId" clId="{DF6826C1-5354-4DEB-870E-2B861367BB32}" dt="2020-12-06T10:35:57.852" v="7642" actId="1076"/>
        <pc:sldMkLst>
          <pc:docMk/>
          <pc:sldMk cId="2139818510" sldId="260"/>
        </pc:sldMkLst>
        <pc:spChg chg="mod">
          <ac:chgData name="Łukasz Banasiak" userId="e62af141c2709aea" providerId="LiveId" clId="{DF6826C1-5354-4DEB-870E-2B861367BB32}" dt="2020-12-06T10:16:24.667" v="7545"/>
          <ac:spMkLst>
            <pc:docMk/>
            <pc:sldMk cId="2139818510" sldId="260"/>
            <ac:spMk id="2" creationId="{D194FD0D-B371-4BEC-A295-CE9A5E963341}"/>
          </ac:spMkLst>
        </pc:spChg>
        <pc:spChg chg="mod">
          <ac:chgData name="Łukasz Banasiak" userId="e62af141c2709aea" providerId="LiveId" clId="{DF6826C1-5354-4DEB-870E-2B861367BB32}" dt="2020-12-06T10:16:24.667" v="7545"/>
          <ac:spMkLst>
            <pc:docMk/>
            <pc:sldMk cId="2139818510" sldId="260"/>
            <ac:spMk id="3" creationId="{CB555557-527B-4DCA-8909-F2395BD800B9}"/>
          </ac:spMkLst>
        </pc:spChg>
        <pc:graphicFrameChg chg="add del modGraphic">
          <ac:chgData name="Łukasz Banasiak" userId="e62af141c2709aea" providerId="LiveId" clId="{DF6826C1-5354-4DEB-870E-2B861367BB32}" dt="2020-12-06T10:23:02.184" v="7568" actId="27309"/>
          <ac:graphicFrameMkLst>
            <pc:docMk/>
            <pc:sldMk cId="2139818510" sldId="260"/>
            <ac:graphicFrameMk id="5" creationId="{A745378F-2B61-463C-83AE-BBFBC245711C}"/>
          </ac:graphicFrameMkLst>
        </pc:graphicFrameChg>
        <pc:graphicFrameChg chg="add del modGraphic">
          <ac:chgData name="Łukasz Banasiak" userId="e62af141c2709aea" providerId="LiveId" clId="{DF6826C1-5354-4DEB-870E-2B861367BB32}" dt="2020-12-05T22:57:53.630" v="3109" actId="27309"/>
          <ac:graphicFrameMkLst>
            <pc:docMk/>
            <pc:sldMk cId="2139818510" sldId="260"/>
            <ac:graphicFrameMk id="5" creationId="{B9DF3402-B6CE-48DB-8141-0D57CBBDAE7E}"/>
          </ac:graphicFrameMkLst>
        </pc:graphicFrameChg>
        <pc:picChg chg="add del mod">
          <ac:chgData name="Łukasz Banasiak" userId="e62af141c2709aea" providerId="LiveId" clId="{DF6826C1-5354-4DEB-870E-2B861367BB32}" dt="2020-12-06T10:32:44.225" v="7628" actId="21"/>
          <ac:picMkLst>
            <pc:docMk/>
            <pc:sldMk cId="2139818510" sldId="260"/>
            <ac:picMk id="7" creationId="{16BC82C8-6089-4996-9050-5ED6CA25CE07}"/>
          </ac:picMkLst>
        </pc:picChg>
        <pc:picChg chg="add mod">
          <ac:chgData name="Łukasz Banasiak" userId="e62af141c2709aea" providerId="LiveId" clId="{DF6826C1-5354-4DEB-870E-2B861367BB32}" dt="2020-12-06T10:35:57.852" v="7642" actId="1076"/>
          <ac:picMkLst>
            <pc:docMk/>
            <pc:sldMk cId="2139818510" sldId="260"/>
            <ac:picMk id="9" creationId="{EE9DD390-C566-4F66-90E1-6D449AE82738}"/>
          </ac:picMkLst>
        </pc:picChg>
      </pc:sldChg>
      <pc:sldChg chg="addSp delSp modSp add mod setBg">
        <pc:chgData name="Łukasz Banasiak" userId="e62af141c2709aea" providerId="LiveId" clId="{DF6826C1-5354-4DEB-870E-2B861367BB32}" dt="2020-12-15T15:17:38.633" v="8429" actId="27636"/>
        <pc:sldMkLst>
          <pc:docMk/>
          <pc:sldMk cId="2460090799" sldId="261"/>
        </pc:sldMkLst>
        <pc:spChg chg="mod">
          <ac:chgData name="Łukasz Banasiak" userId="e62af141c2709aea" providerId="LiveId" clId="{DF6826C1-5354-4DEB-870E-2B861367BB32}" dt="2020-12-06T10:16:24.667" v="7545"/>
          <ac:spMkLst>
            <pc:docMk/>
            <pc:sldMk cId="2460090799" sldId="261"/>
            <ac:spMk id="2" creationId="{D194FD0D-B371-4BEC-A295-CE9A5E963341}"/>
          </ac:spMkLst>
        </pc:spChg>
        <pc:spChg chg="mod">
          <ac:chgData name="Łukasz Banasiak" userId="e62af141c2709aea" providerId="LiveId" clId="{DF6826C1-5354-4DEB-870E-2B861367BB32}" dt="2020-12-15T15:17:38.633" v="8429" actId="27636"/>
          <ac:spMkLst>
            <pc:docMk/>
            <pc:sldMk cId="2460090799" sldId="261"/>
            <ac:spMk id="3" creationId="{CB555557-527B-4DCA-8909-F2395BD800B9}"/>
          </ac:spMkLst>
        </pc:spChg>
        <pc:spChg chg="add del">
          <ac:chgData name="Łukasz Banasiak" userId="e62af141c2709aea" providerId="LiveId" clId="{DF6826C1-5354-4DEB-870E-2B861367BB32}" dt="2020-12-06T00:39:58.405" v="7346" actId="26606"/>
          <ac:spMkLst>
            <pc:docMk/>
            <pc:sldMk cId="2460090799" sldId="261"/>
            <ac:spMk id="10" creationId="{59A309A7-1751-4ABE-A3C1-EEC40366AD89}"/>
          </ac:spMkLst>
        </pc:spChg>
        <pc:spChg chg="add del">
          <ac:chgData name="Łukasz Banasiak" userId="e62af141c2709aea" providerId="LiveId" clId="{DF6826C1-5354-4DEB-870E-2B861367BB32}" dt="2020-12-06T00:39:58.405" v="7346" actId="26606"/>
          <ac:spMkLst>
            <pc:docMk/>
            <pc:sldMk cId="2460090799" sldId="261"/>
            <ac:spMk id="12" creationId="{967D8EB6-EAE1-4F9C-B398-83321E287204}"/>
          </ac:spMkLst>
        </pc:spChg>
        <pc:picChg chg="add mod">
          <ac:chgData name="Łukasz Banasiak" userId="e62af141c2709aea" providerId="LiveId" clId="{DF6826C1-5354-4DEB-870E-2B861367BB32}" dt="2020-12-06T10:31:40.339" v="7626" actId="1076"/>
          <ac:picMkLst>
            <pc:docMk/>
            <pc:sldMk cId="2460090799" sldId="261"/>
            <ac:picMk id="5" creationId="{010A94C2-D7B3-42F2-83B9-141C53F863E6}"/>
          </ac:picMkLst>
        </pc:picChg>
        <pc:picChg chg="add del mod">
          <ac:chgData name="Łukasz Banasiak" userId="e62af141c2709aea" providerId="LiveId" clId="{DF6826C1-5354-4DEB-870E-2B861367BB32}" dt="2020-12-06T00:43:27.343" v="7350" actId="478"/>
          <ac:picMkLst>
            <pc:docMk/>
            <pc:sldMk cId="2460090799" sldId="261"/>
            <ac:picMk id="5" creationId="{BAA92752-E57E-48A3-BC03-7BE7254748C2}"/>
          </ac:picMkLst>
        </pc:picChg>
      </pc:sldChg>
      <pc:sldChg chg="addSp modSp add mod">
        <pc:chgData name="Łukasz Banasiak" userId="e62af141c2709aea" providerId="LiveId" clId="{DF6826C1-5354-4DEB-870E-2B861367BB32}" dt="2020-12-11T16:05:26.615" v="8427" actId="1038"/>
        <pc:sldMkLst>
          <pc:docMk/>
          <pc:sldMk cId="3464506739" sldId="262"/>
        </pc:sldMkLst>
        <pc:spChg chg="mod">
          <ac:chgData name="Łukasz Banasiak" userId="e62af141c2709aea" providerId="LiveId" clId="{DF6826C1-5354-4DEB-870E-2B861367BB32}" dt="2020-12-11T16:04:35.120" v="8282" actId="20577"/>
          <ac:spMkLst>
            <pc:docMk/>
            <pc:sldMk cId="3464506739" sldId="262"/>
            <ac:spMk id="2" creationId="{D194FD0D-B371-4BEC-A295-CE9A5E963341}"/>
          </ac:spMkLst>
        </pc:spChg>
        <pc:spChg chg="mod">
          <ac:chgData name="Łukasz Banasiak" userId="e62af141c2709aea" providerId="LiveId" clId="{DF6826C1-5354-4DEB-870E-2B861367BB32}" dt="2020-12-11T15:42:28.329" v="8059" actId="20577"/>
          <ac:spMkLst>
            <pc:docMk/>
            <pc:sldMk cId="3464506739" sldId="262"/>
            <ac:spMk id="3" creationId="{CB555557-527B-4DCA-8909-F2395BD800B9}"/>
          </ac:spMkLst>
        </pc:spChg>
        <pc:picChg chg="add mod">
          <ac:chgData name="Łukasz Banasiak" userId="e62af141c2709aea" providerId="LiveId" clId="{DF6826C1-5354-4DEB-870E-2B861367BB32}" dt="2020-12-11T16:05:26.615" v="8427" actId="1038"/>
          <ac:picMkLst>
            <pc:docMk/>
            <pc:sldMk cId="3464506739" sldId="262"/>
            <ac:picMk id="4" creationId="{738C1002-92EB-4770-B67A-C303724E81F7}"/>
          </ac:picMkLst>
        </pc:picChg>
      </pc:sldChg>
      <pc:sldChg chg="addSp delSp modSp add mod setBg setClrOvrMap">
        <pc:chgData name="Łukasz Banasiak" userId="e62af141c2709aea" providerId="LiveId" clId="{DF6826C1-5354-4DEB-870E-2B861367BB32}" dt="2020-12-06T10:35:15.427" v="7640" actId="14100"/>
        <pc:sldMkLst>
          <pc:docMk/>
          <pc:sldMk cId="4175786565" sldId="263"/>
        </pc:sldMkLst>
        <pc:spChg chg="mod">
          <ac:chgData name="Łukasz Banasiak" userId="e62af141c2709aea" providerId="LiveId" clId="{DF6826C1-5354-4DEB-870E-2B861367BB32}" dt="2020-12-06T10:16:39.843" v="7547" actId="26606"/>
          <ac:spMkLst>
            <pc:docMk/>
            <pc:sldMk cId="4175786565" sldId="263"/>
            <ac:spMk id="2" creationId="{6CD75D6E-78C8-49A9-BA00-A3F315C6F41D}"/>
          </ac:spMkLst>
        </pc:spChg>
        <pc:spChg chg="mod ord">
          <ac:chgData name="Łukasz Banasiak" userId="e62af141c2709aea" providerId="LiveId" clId="{DF6826C1-5354-4DEB-870E-2B861367BB32}" dt="2020-12-06T10:35:15.427" v="7640" actId="14100"/>
          <ac:spMkLst>
            <pc:docMk/>
            <pc:sldMk cId="4175786565" sldId="263"/>
            <ac:spMk id="3" creationId="{C3DB7DE1-56A7-417A-8EC3-D0035C71ED42}"/>
          </ac:spMkLst>
        </pc:spChg>
        <pc:spChg chg="add del">
          <ac:chgData name="Łukasz Banasiak" userId="e62af141c2709aea" providerId="LiveId" clId="{DF6826C1-5354-4DEB-870E-2B861367BB32}" dt="2020-12-06T10:16:39.843" v="7547" actId="26606"/>
          <ac:spMkLst>
            <pc:docMk/>
            <pc:sldMk cId="4175786565" sldId="263"/>
            <ac:spMk id="12" creationId="{C4E4288A-DFC8-40A2-90E5-70E851A933AD}"/>
          </ac:spMkLst>
        </pc:spChg>
        <pc:spChg chg="add del">
          <ac:chgData name="Łukasz Banasiak" userId="e62af141c2709aea" providerId="LiveId" clId="{DF6826C1-5354-4DEB-870E-2B861367BB32}" dt="2020-12-06T00:34:08.119" v="7319" actId="26606"/>
          <ac:spMkLst>
            <pc:docMk/>
            <pc:sldMk cId="4175786565" sldId="263"/>
            <ac:spMk id="14" creationId="{003713C1-2FB2-413B-BF91-3AE41726FB7A}"/>
          </ac:spMkLst>
        </pc:spChg>
        <pc:spChg chg="add del">
          <ac:chgData name="Łukasz Banasiak" userId="e62af141c2709aea" providerId="LiveId" clId="{DF6826C1-5354-4DEB-870E-2B861367BB32}" dt="2020-12-06T00:34:08.119" v="7319" actId="26606"/>
          <ac:spMkLst>
            <pc:docMk/>
            <pc:sldMk cId="4175786565" sldId="263"/>
            <ac:spMk id="16" creationId="{90795B4D-5022-4A7F-A01D-8D880B7CDBE6}"/>
          </ac:spMkLst>
        </pc:spChg>
        <pc:spChg chg="add del">
          <ac:chgData name="Łukasz Banasiak" userId="e62af141c2709aea" providerId="LiveId" clId="{DF6826C1-5354-4DEB-870E-2B861367BB32}" dt="2020-12-06T00:34:08.119" v="7319" actId="26606"/>
          <ac:spMkLst>
            <pc:docMk/>
            <pc:sldMk cId="4175786565" sldId="263"/>
            <ac:spMk id="18" creationId="{AFD19018-DE7C-4796-ADF2-AD2EB0FC0D9C}"/>
          </ac:spMkLst>
        </pc:spChg>
        <pc:spChg chg="add del">
          <ac:chgData name="Łukasz Banasiak" userId="e62af141c2709aea" providerId="LiveId" clId="{DF6826C1-5354-4DEB-870E-2B861367BB32}" dt="2020-12-06T00:34:08.119" v="7319" actId="26606"/>
          <ac:spMkLst>
            <pc:docMk/>
            <pc:sldMk cId="4175786565" sldId="263"/>
            <ac:spMk id="20" creationId="{B1A0A2C2-4F85-44AF-8708-8DCA4B550CB8}"/>
          </ac:spMkLst>
        </pc:spChg>
        <pc:spChg chg="add del">
          <ac:chgData name="Łukasz Banasiak" userId="e62af141c2709aea" providerId="LiveId" clId="{DF6826C1-5354-4DEB-870E-2B861367BB32}" dt="2020-12-06T00:36:45.357" v="7329" actId="26606"/>
          <ac:spMkLst>
            <pc:docMk/>
            <pc:sldMk cId="4175786565" sldId="263"/>
            <ac:spMk id="21" creationId="{1135A26D-9D47-467E-91F1-31149BF0D213}"/>
          </ac:spMkLst>
        </pc:spChg>
        <pc:spChg chg="add del">
          <ac:chgData name="Łukasz Banasiak" userId="e62af141c2709aea" providerId="LiveId" clId="{DF6826C1-5354-4DEB-870E-2B861367BB32}" dt="2020-12-06T00:34:12.206" v="7321" actId="26606"/>
          <ac:spMkLst>
            <pc:docMk/>
            <pc:sldMk cId="4175786565" sldId="263"/>
            <ac:spMk id="22" creationId="{5F24A71D-C0A9-49AC-B2D1-5A9EA2BD383E}"/>
          </ac:spMkLst>
        </pc:spChg>
        <pc:spChg chg="add del">
          <ac:chgData name="Łukasz Banasiak" userId="e62af141c2709aea" providerId="LiveId" clId="{DF6826C1-5354-4DEB-870E-2B861367BB32}" dt="2020-12-06T00:34:12.206" v="7321" actId="26606"/>
          <ac:spMkLst>
            <pc:docMk/>
            <pc:sldMk cId="4175786565" sldId="263"/>
            <ac:spMk id="23" creationId="{B0A19BDA-40B6-4DE7-81A4-6B1F1E40A64B}"/>
          </ac:spMkLst>
        </pc:spChg>
        <pc:spChg chg="add del">
          <ac:chgData name="Łukasz Banasiak" userId="e62af141c2709aea" providerId="LiveId" clId="{DF6826C1-5354-4DEB-870E-2B861367BB32}" dt="2020-12-06T00:34:12.206" v="7321" actId="26606"/>
          <ac:spMkLst>
            <pc:docMk/>
            <pc:sldMk cId="4175786565" sldId="263"/>
            <ac:spMk id="24" creationId="{99535B11-4A49-4A02-9CB6-3F8A6012892C}"/>
          </ac:spMkLst>
        </pc:spChg>
        <pc:spChg chg="add del">
          <ac:chgData name="Łukasz Banasiak" userId="e62af141c2709aea" providerId="LiveId" clId="{DF6826C1-5354-4DEB-870E-2B861367BB32}" dt="2020-12-06T00:34:12.206" v="7321" actId="26606"/>
          <ac:spMkLst>
            <pc:docMk/>
            <pc:sldMk cId="4175786565" sldId="263"/>
            <ac:spMk id="25" creationId="{0A628AD8-1356-4BF5-8A59-3549B2C7C013}"/>
          </ac:spMkLst>
        </pc:spChg>
        <pc:spChg chg="add del">
          <ac:chgData name="Łukasz Banasiak" userId="e62af141c2709aea" providerId="LiveId" clId="{DF6826C1-5354-4DEB-870E-2B861367BB32}" dt="2020-12-06T00:34:12.206" v="7321" actId="26606"/>
          <ac:spMkLst>
            <pc:docMk/>
            <pc:sldMk cId="4175786565" sldId="263"/>
            <ac:spMk id="26" creationId="{9F2E6F73-36C2-4E56-AB0C-4D6936FF5D52}"/>
          </ac:spMkLst>
        </pc:spChg>
        <pc:spChg chg="add del">
          <ac:chgData name="Łukasz Banasiak" userId="e62af141c2709aea" providerId="LiveId" clId="{DF6826C1-5354-4DEB-870E-2B861367BB32}" dt="2020-12-06T00:34:12.206" v="7321" actId="26606"/>
          <ac:spMkLst>
            <pc:docMk/>
            <pc:sldMk cId="4175786565" sldId="263"/>
            <ac:spMk id="27" creationId="{8AA5DD19-98A6-4E28-999C-2C074B9CBFAC}"/>
          </ac:spMkLst>
        </pc:spChg>
        <pc:spChg chg="add del">
          <ac:chgData name="Łukasz Banasiak" userId="e62af141c2709aea" providerId="LiveId" clId="{DF6826C1-5354-4DEB-870E-2B861367BB32}" dt="2020-12-06T00:36:45.357" v="7329" actId="26606"/>
          <ac:spMkLst>
            <pc:docMk/>
            <pc:sldMk cId="4175786565" sldId="263"/>
            <ac:spMk id="28" creationId="{3B438362-1E1E-4C62-A99E-4134CB16366C}"/>
          </ac:spMkLst>
        </pc:spChg>
        <pc:spChg chg="add del">
          <ac:chgData name="Łukasz Banasiak" userId="e62af141c2709aea" providerId="LiveId" clId="{DF6826C1-5354-4DEB-870E-2B861367BB32}" dt="2020-12-06T00:34:14.199" v="7323" actId="26606"/>
          <ac:spMkLst>
            <pc:docMk/>
            <pc:sldMk cId="4175786565" sldId="263"/>
            <ac:spMk id="29" creationId="{C4E4288A-DFC8-40A2-90E5-70E851A933AD}"/>
          </ac:spMkLst>
        </pc:spChg>
        <pc:spChg chg="add del">
          <ac:chgData name="Łukasz Banasiak" userId="e62af141c2709aea" providerId="LiveId" clId="{DF6826C1-5354-4DEB-870E-2B861367BB32}" dt="2020-12-06T00:36:45.357" v="7329" actId="26606"/>
          <ac:spMkLst>
            <pc:docMk/>
            <pc:sldMk cId="4175786565" sldId="263"/>
            <ac:spMk id="31" creationId="{CB147A70-DC29-4DDF-A34C-2B82C6E2295E}"/>
          </ac:spMkLst>
        </pc:spChg>
        <pc:spChg chg="add del">
          <ac:chgData name="Łukasz Banasiak" userId="e62af141c2709aea" providerId="LiveId" clId="{DF6826C1-5354-4DEB-870E-2B861367BB32}" dt="2020-12-06T00:34:14.199" v="7323" actId="26606"/>
          <ac:spMkLst>
            <pc:docMk/>
            <pc:sldMk cId="4175786565" sldId="263"/>
            <ac:spMk id="32" creationId="{A9456821-26B9-4181-B181-305FB820DCC4}"/>
          </ac:spMkLst>
        </pc:spChg>
        <pc:spChg chg="add del">
          <ac:chgData name="Łukasz Banasiak" userId="e62af141c2709aea" providerId="LiveId" clId="{DF6826C1-5354-4DEB-870E-2B861367BB32}" dt="2020-12-06T00:34:14.199" v="7323" actId="26606"/>
          <ac:spMkLst>
            <pc:docMk/>
            <pc:sldMk cId="4175786565" sldId="263"/>
            <ac:spMk id="33" creationId="{0035D6FE-7FA2-4D67-8767-6F7E98AB1602}"/>
          </ac:spMkLst>
        </pc:spChg>
        <pc:spChg chg="add del">
          <ac:chgData name="Łukasz Banasiak" userId="e62af141c2709aea" providerId="LiveId" clId="{DF6826C1-5354-4DEB-870E-2B861367BB32}" dt="2020-12-06T00:34:14.199" v="7323" actId="26606"/>
          <ac:spMkLst>
            <pc:docMk/>
            <pc:sldMk cId="4175786565" sldId="263"/>
            <ac:spMk id="34" creationId="{0381C401-8AFE-4396-B195-C21EA1C7FB55}"/>
          </ac:spMkLst>
        </pc:spChg>
        <pc:spChg chg="add del">
          <ac:chgData name="Łukasz Banasiak" userId="e62af141c2709aea" providerId="LiveId" clId="{DF6826C1-5354-4DEB-870E-2B861367BB32}" dt="2020-12-06T00:36:45.357" v="7329" actId="26606"/>
          <ac:spMkLst>
            <pc:docMk/>
            <pc:sldMk cId="4175786565" sldId="263"/>
            <ac:spMk id="35" creationId="{6C077334-5571-4B83-A83E-4CCCFA7B5E8A}"/>
          </ac:spMkLst>
        </pc:spChg>
        <pc:spChg chg="add del">
          <ac:chgData name="Łukasz Banasiak" userId="e62af141c2709aea" providerId="LiveId" clId="{DF6826C1-5354-4DEB-870E-2B861367BB32}" dt="2020-12-06T00:34:30.069" v="7325" actId="26606"/>
          <ac:spMkLst>
            <pc:docMk/>
            <pc:sldMk cId="4175786565" sldId="263"/>
            <ac:spMk id="36" creationId="{1135A26D-9D47-467E-91F1-31149BF0D213}"/>
          </ac:spMkLst>
        </pc:spChg>
        <pc:spChg chg="add del">
          <ac:chgData name="Łukasz Banasiak" userId="e62af141c2709aea" providerId="LiveId" clId="{DF6826C1-5354-4DEB-870E-2B861367BB32}" dt="2020-12-06T00:34:30.069" v="7325" actId="26606"/>
          <ac:spMkLst>
            <pc:docMk/>
            <pc:sldMk cId="4175786565" sldId="263"/>
            <ac:spMk id="37" creationId="{CB147A70-DC29-4DDF-A34C-2B82C6E2295E}"/>
          </ac:spMkLst>
        </pc:spChg>
        <pc:spChg chg="add del">
          <ac:chgData name="Łukasz Banasiak" userId="e62af141c2709aea" providerId="LiveId" clId="{DF6826C1-5354-4DEB-870E-2B861367BB32}" dt="2020-12-06T00:34:30.069" v="7325" actId="26606"/>
          <ac:spMkLst>
            <pc:docMk/>
            <pc:sldMk cId="4175786565" sldId="263"/>
            <ac:spMk id="38" creationId="{3B438362-1E1E-4C62-A99E-4134CB16366C}"/>
          </ac:spMkLst>
        </pc:spChg>
        <pc:spChg chg="add del">
          <ac:chgData name="Łukasz Banasiak" userId="e62af141c2709aea" providerId="LiveId" clId="{DF6826C1-5354-4DEB-870E-2B861367BB32}" dt="2020-12-06T00:34:30.069" v="7325" actId="26606"/>
          <ac:spMkLst>
            <pc:docMk/>
            <pc:sldMk cId="4175786565" sldId="263"/>
            <ac:spMk id="39" creationId="{6C077334-5571-4B83-A83E-4CCCFA7B5E8A}"/>
          </ac:spMkLst>
        </pc:spChg>
        <pc:spChg chg="add del">
          <ac:chgData name="Łukasz Banasiak" userId="e62af141c2709aea" providerId="LiveId" clId="{DF6826C1-5354-4DEB-870E-2B861367BB32}" dt="2020-12-06T00:34:30.069" v="7325" actId="26606"/>
          <ac:spMkLst>
            <pc:docMk/>
            <pc:sldMk cId="4175786565" sldId="263"/>
            <ac:spMk id="40" creationId="{4D3DC50D-CA0F-48F9-B17E-20D8669AA4E0}"/>
          </ac:spMkLst>
        </pc:spChg>
        <pc:spChg chg="add del">
          <ac:chgData name="Łukasz Banasiak" userId="e62af141c2709aea" providerId="LiveId" clId="{DF6826C1-5354-4DEB-870E-2B861367BB32}" dt="2020-12-06T00:34:30.069" v="7325" actId="26606"/>
          <ac:spMkLst>
            <pc:docMk/>
            <pc:sldMk cId="4175786565" sldId="263"/>
            <ac:spMk id="41" creationId="{D1B80E9C-CF8A-440B-B8F5-54BF121BF458}"/>
          </ac:spMkLst>
        </pc:spChg>
        <pc:spChg chg="add del">
          <ac:chgData name="Łukasz Banasiak" userId="e62af141c2709aea" providerId="LiveId" clId="{DF6826C1-5354-4DEB-870E-2B861367BB32}" dt="2020-12-06T00:36:45.357" v="7329" actId="26606"/>
          <ac:spMkLst>
            <pc:docMk/>
            <pc:sldMk cId="4175786565" sldId="263"/>
            <ac:spMk id="42" creationId="{4D3DC50D-CA0F-48F9-B17E-20D8669AA4E0}"/>
          </ac:spMkLst>
        </pc:spChg>
        <pc:spChg chg="add del">
          <ac:chgData name="Łukasz Banasiak" userId="e62af141c2709aea" providerId="LiveId" clId="{DF6826C1-5354-4DEB-870E-2B861367BB32}" dt="2020-12-06T00:36:45.357" v="7329" actId="26606"/>
          <ac:spMkLst>
            <pc:docMk/>
            <pc:sldMk cId="4175786565" sldId="263"/>
            <ac:spMk id="43" creationId="{D1B80E9C-CF8A-440B-B8F5-54BF121BF458}"/>
          </ac:spMkLst>
        </pc:spChg>
        <pc:spChg chg="add del">
          <ac:chgData name="Łukasz Banasiak" userId="e62af141c2709aea" providerId="LiveId" clId="{DF6826C1-5354-4DEB-870E-2B861367BB32}" dt="2020-12-06T10:16:39.843" v="7547" actId="26606"/>
          <ac:spMkLst>
            <pc:docMk/>
            <pc:sldMk cId="4175786565" sldId="263"/>
            <ac:spMk id="44" creationId="{BD2BFF02-DF78-4F07-B176-52514E13127D}"/>
          </ac:spMkLst>
        </pc:spChg>
        <pc:spChg chg="add del">
          <ac:chgData name="Łukasz Banasiak" userId="e62af141c2709aea" providerId="LiveId" clId="{DF6826C1-5354-4DEB-870E-2B861367BB32}" dt="2020-12-06T00:36:50.329" v="7331" actId="26606"/>
          <ac:spMkLst>
            <pc:docMk/>
            <pc:sldMk cId="4175786565" sldId="263"/>
            <ac:spMk id="45" creationId="{E4B7C1DD-857C-4D03-AAB3-C5C95BD51A8F}"/>
          </ac:spMkLst>
        </pc:spChg>
        <pc:spChg chg="add del">
          <ac:chgData name="Łukasz Banasiak" userId="e62af141c2709aea" providerId="LiveId" clId="{DF6826C1-5354-4DEB-870E-2B861367BB32}" dt="2020-12-06T10:16:39.843" v="7547" actId="26606"/>
          <ac:spMkLst>
            <pc:docMk/>
            <pc:sldMk cId="4175786565" sldId="263"/>
            <ac:spMk id="46" creationId="{0DB06EAB-7D8C-403A-86C5-B5FD79A13650}"/>
          </ac:spMkLst>
        </pc:spChg>
        <pc:spChg chg="add del">
          <ac:chgData name="Łukasz Banasiak" userId="e62af141c2709aea" providerId="LiveId" clId="{DF6826C1-5354-4DEB-870E-2B861367BB32}" dt="2020-12-06T00:36:56.522" v="7333" actId="26606"/>
          <ac:spMkLst>
            <pc:docMk/>
            <pc:sldMk cId="4175786565" sldId="263"/>
            <ac:spMk id="47" creationId="{9E9F2A28-69A3-4945-B6B6-C2E4A6C55373}"/>
          </ac:spMkLst>
        </pc:spChg>
        <pc:spChg chg="add del">
          <ac:chgData name="Łukasz Banasiak" userId="e62af141c2709aea" providerId="LiveId" clId="{DF6826C1-5354-4DEB-870E-2B861367BB32}" dt="2020-12-06T00:36:56.522" v="7333" actId="26606"/>
          <ac:spMkLst>
            <pc:docMk/>
            <pc:sldMk cId="4175786565" sldId="263"/>
            <ac:spMk id="48" creationId="{CB147A70-DC29-4DDF-A34C-2B82C6E2295E}"/>
          </ac:spMkLst>
        </pc:spChg>
        <pc:spChg chg="add del">
          <ac:chgData name="Łukasz Banasiak" userId="e62af141c2709aea" providerId="LiveId" clId="{DF6826C1-5354-4DEB-870E-2B861367BB32}" dt="2020-12-06T00:36:56.522" v="7333" actId="26606"/>
          <ac:spMkLst>
            <pc:docMk/>
            <pc:sldMk cId="4175786565" sldId="263"/>
            <ac:spMk id="49" creationId="{3B438362-1E1E-4C62-A99E-4134CB16366C}"/>
          </ac:spMkLst>
        </pc:spChg>
        <pc:spChg chg="add del">
          <ac:chgData name="Łukasz Banasiak" userId="e62af141c2709aea" providerId="LiveId" clId="{DF6826C1-5354-4DEB-870E-2B861367BB32}" dt="2020-12-06T00:36:56.522" v="7333" actId="26606"/>
          <ac:spMkLst>
            <pc:docMk/>
            <pc:sldMk cId="4175786565" sldId="263"/>
            <ac:spMk id="50" creationId="{6C077334-5571-4B83-A83E-4CCCFA7B5E8A}"/>
          </ac:spMkLst>
        </pc:spChg>
        <pc:spChg chg="add del">
          <ac:chgData name="Łukasz Banasiak" userId="e62af141c2709aea" providerId="LiveId" clId="{DF6826C1-5354-4DEB-870E-2B861367BB32}" dt="2020-12-06T00:36:56.522" v="7333" actId="26606"/>
          <ac:spMkLst>
            <pc:docMk/>
            <pc:sldMk cId="4175786565" sldId="263"/>
            <ac:spMk id="51" creationId="{4D3DC50D-CA0F-48F9-B17E-20D8669AA4E0}"/>
          </ac:spMkLst>
        </pc:spChg>
        <pc:spChg chg="add del">
          <ac:chgData name="Łukasz Banasiak" userId="e62af141c2709aea" providerId="LiveId" clId="{DF6826C1-5354-4DEB-870E-2B861367BB32}" dt="2020-12-06T00:36:56.522" v="7333" actId="26606"/>
          <ac:spMkLst>
            <pc:docMk/>
            <pc:sldMk cId="4175786565" sldId="263"/>
            <ac:spMk id="52" creationId="{D1B80E9C-CF8A-440B-B8F5-54BF121BF458}"/>
          </ac:spMkLst>
        </pc:spChg>
        <pc:grpChg chg="add del">
          <ac:chgData name="Łukasz Banasiak" userId="e62af141c2709aea" providerId="LiveId" clId="{DF6826C1-5354-4DEB-870E-2B861367BB32}" dt="2020-12-06T10:16:39.843" v="7547" actId="26606"/>
          <ac:grpSpMkLst>
            <pc:docMk/>
            <pc:sldMk cId="4175786565" sldId="263"/>
            <ac:grpSpMk id="10" creationId="{B63C2D82-D4FA-4A37-BB01-1E7B21E4FF20}"/>
          </ac:grpSpMkLst>
        </pc:grpChg>
        <pc:grpChg chg="add del">
          <ac:chgData name="Łukasz Banasiak" userId="e62af141c2709aea" providerId="LiveId" clId="{DF6826C1-5354-4DEB-870E-2B861367BB32}" dt="2020-12-06T00:34:14.199" v="7323" actId="26606"/>
          <ac:grpSpMkLst>
            <pc:docMk/>
            <pc:sldMk cId="4175786565" sldId="263"/>
            <ac:grpSpMk id="30" creationId="{B63C2D82-D4FA-4A37-BB01-1E7B21E4FF20}"/>
          </ac:grpSpMkLst>
        </pc:grpChg>
        <pc:picChg chg="add del mod">
          <ac:chgData name="Łukasz Banasiak" userId="e62af141c2709aea" providerId="LiveId" clId="{DF6826C1-5354-4DEB-870E-2B861367BB32}" dt="2020-12-06T00:34:31.731" v="7326" actId="931"/>
          <ac:picMkLst>
            <pc:docMk/>
            <pc:sldMk cId="4175786565" sldId="263"/>
            <ac:picMk id="5" creationId="{0F380AFD-64D9-4E38-9E70-2C83757EAE29}"/>
          </ac:picMkLst>
        </pc:picChg>
        <pc:picChg chg="add mod">
          <ac:chgData name="Łukasz Banasiak" userId="e62af141c2709aea" providerId="LiveId" clId="{DF6826C1-5354-4DEB-870E-2B861367BB32}" dt="2020-12-06T10:33:28.462" v="7634" actId="1076"/>
          <ac:picMkLst>
            <pc:docMk/>
            <pc:sldMk cId="4175786565" sldId="263"/>
            <ac:picMk id="5" creationId="{2493E845-F4DB-4812-8830-3EBCBA118FEC}"/>
          </ac:picMkLst>
        </pc:picChg>
        <pc:picChg chg="add del mod ord">
          <ac:chgData name="Łukasz Banasiak" userId="e62af141c2709aea" providerId="LiveId" clId="{DF6826C1-5354-4DEB-870E-2B861367BB32}" dt="2020-12-06T00:34:31.731" v="7326" actId="931"/>
          <ac:picMkLst>
            <pc:docMk/>
            <pc:sldMk cId="4175786565" sldId="263"/>
            <ac:picMk id="7" creationId="{198B0300-134C-417B-88C8-CCA0E7DBE8E0}"/>
          </ac:picMkLst>
        </pc:picChg>
        <pc:picChg chg="add del mod ord">
          <ac:chgData name="Łukasz Banasiak" userId="e62af141c2709aea" providerId="LiveId" clId="{DF6826C1-5354-4DEB-870E-2B861367BB32}" dt="2020-12-06T10:33:24.493" v="7633" actId="478"/>
          <ac:picMkLst>
            <pc:docMk/>
            <pc:sldMk cId="4175786565" sldId="263"/>
            <ac:picMk id="7" creationId="{216367B6-E1C2-43A7-A74D-AB308B2A10B6}"/>
          </ac:picMkLst>
        </pc:picChg>
        <pc:picChg chg="add del mod ord">
          <ac:chgData name="Łukasz Banasiak" userId="e62af141c2709aea" providerId="LiveId" clId="{DF6826C1-5354-4DEB-870E-2B861367BB32}" dt="2020-12-06T00:34:31.731" v="7326" actId="931"/>
          <ac:picMkLst>
            <pc:docMk/>
            <pc:sldMk cId="4175786565" sldId="263"/>
            <ac:picMk id="9" creationId="{E33E6ECE-EC4D-4558-A2D6-BF6CF5497935}"/>
          </ac:picMkLst>
        </pc:picChg>
        <pc:picChg chg="add del mod ord">
          <ac:chgData name="Łukasz Banasiak" userId="e62af141c2709aea" providerId="LiveId" clId="{DF6826C1-5354-4DEB-870E-2B861367BB32}" dt="2020-12-06T00:37:40.719" v="7339" actId="478"/>
          <ac:picMkLst>
            <pc:docMk/>
            <pc:sldMk cId="4175786565" sldId="263"/>
            <ac:picMk id="11" creationId="{8666B610-6903-4169-A6C7-17C5B2AECE3E}"/>
          </ac:picMkLst>
        </pc:picChg>
        <pc:picChg chg="add del mod ord">
          <ac:chgData name="Łukasz Banasiak" userId="e62af141c2709aea" providerId="LiveId" clId="{DF6826C1-5354-4DEB-870E-2B861367BB32}" dt="2020-12-06T00:37:42.577" v="7340" actId="478"/>
          <ac:picMkLst>
            <pc:docMk/>
            <pc:sldMk cId="4175786565" sldId="263"/>
            <ac:picMk id="13" creationId="{60D077CC-3F5B-4118-A13A-6A6E66101BBC}"/>
          </ac:picMkLst>
        </pc:picChg>
        <pc:picChg chg="add del mod">
          <ac:chgData name="Łukasz Banasiak" userId="e62af141c2709aea" providerId="LiveId" clId="{DF6826C1-5354-4DEB-870E-2B861367BB32}" dt="2020-12-06T00:37:44.437" v="7341" actId="478"/>
          <ac:picMkLst>
            <pc:docMk/>
            <pc:sldMk cId="4175786565" sldId="263"/>
            <ac:picMk id="19" creationId="{D30A35EB-51AD-4F43-BE29-9F6E6B43881A}"/>
          </ac:picMkLst>
        </pc:picChg>
      </pc:sldChg>
      <pc:sldChg chg="addSp delSp modSp add mod ord">
        <pc:chgData name="Łukasz Banasiak" userId="e62af141c2709aea" providerId="LiveId" clId="{DF6826C1-5354-4DEB-870E-2B861367BB32}" dt="2020-12-15T15:52:35.599" v="8430" actId="20577"/>
        <pc:sldMkLst>
          <pc:docMk/>
          <pc:sldMk cId="3780477129" sldId="264"/>
        </pc:sldMkLst>
        <pc:spChg chg="mod">
          <ac:chgData name="Łukasz Banasiak" userId="e62af141c2709aea" providerId="LiveId" clId="{DF6826C1-5354-4DEB-870E-2B861367BB32}" dt="2020-12-11T15:48:35.307" v="8067" actId="20577"/>
          <ac:spMkLst>
            <pc:docMk/>
            <pc:sldMk cId="3780477129" sldId="264"/>
            <ac:spMk id="2" creationId="{6CD75D6E-78C8-49A9-BA00-A3F315C6F41D}"/>
          </ac:spMkLst>
        </pc:spChg>
        <pc:spChg chg="del mod">
          <ac:chgData name="Łukasz Banasiak" userId="e62af141c2709aea" providerId="LiveId" clId="{DF6826C1-5354-4DEB-870E-2B861367BB32}" dt="2020-12-06T00:10:47.646" v="7237" actId="26606"/>
          <ac:spMkLst>
            <pc:docMk/>
            <pc:sldMk cId="3780477129" sldId="264"/>
            <ac:spMk id="3" creationId="{C3DB7DE1-56A7-417A-8EC3-D0035C71ED42}"/>
          </ac:spMkLst>
        </pc:spChg>
        <pc:graphicFrameChg chg="add mod modGraphic">
          <ac:chgData name="Łukasz Banasiak" userId="e62af141c2709aea" providerId="LiveId" clId="{DF6826C1-5354-4DEB-870E-2B861367BB32}" dt="2020-12-15T15:52:35.599" v="8430" actId="20577"/>
          <ac:graphicFrameMkLst>
            <pc:docMk/>
            <pc:sldMk cId="3780477129" sldId="264"/>
            <ac:graphicFrameMk id="9" creationId="{2BA2BD80-AE73-4864-AD0E-D8AE04ADB63C}"/>
          </ac:graphicFrameMkLst>
        </pc:graphicFrameChg>
        <pc:picChg chg="add mod">
          <ac:chgData name="Łukasz Banasiak" userId="e62af141c2709aea" providerId="LiveId" clId="{DF6826C1-5354-4DEB-870E-2B861367BB32}" dt="2020-12-06T10:37:26.422" v="7645" actId="1076"/>
          <ac:picMkLst>
            <pc:docMk/>
            <pc:sldMk cId="3780477129" sldId="264"/>
            <ac:picMk id="4" creationId="{16934A5F-5ECB-4579-8073-1C767C0097E1}"/>
          </ac:picMkLst>
        </pc:picChg>
        <pc:picChg chg="add del mod">
          <ac:chgData name="Łukasz Banasiak" userId="e62af141c2709aea" providerId="LiveId" clId="{DF6826C1-5354-4DEB-870E-2B861367BB32}" dt="2020-12-06T00:30:10.660" v="7314" actId="478"/>
          <ac:picMkLst>
            <pc:docMk/>
            <pc:sldMk cId="3780477129" sldId="264"/>
            <ac:picMk id="5" creationId="{60DBBD28-FA87-4E5A-945E-A7E3C5D39156}"/>
          </ac:picMkLst>
        </pc:picChg>
        <pc:picChg chg="add del mod">
          <ac:chgData name="Łukasz Banasiak" userId="e62af141c2709aea" providerId="LiveId" clId="{DF6826C1-5354-4DEB-870E-2B861367BB32}" dt="2020-12-06T00:30:09.542" v="7313" actId="478"/>
          <ac:picMkLst>
            <pc:docMk/>
            <pc:sldMk cId="3780477129" sldId="264"/>
            <ac:picMk id="7" creationId="{39BCC51A-4355-48A6-AE0D-5ADE4E80865A}"/>
          </ac:picMkLst>
        </pc:picChg>
        <pc:picChg chg="add del mod">
          <ac:chgData name="Łukasz Banasiak" userId="e62af141c2709aea" providerId="LiveId" clId="{DF6826C1-5354-4DEB-870E-2B861367BB32}" dt="2020-12-06T00:12:51.512" v="7246" actId="478"/>
          <ac:picMkLst>
            <pc:docMk/>
            <pc:sldMk cId="3780477129" sldId="264"/>
            <ac:picMk id="10" creationId="{174CE551-1872-4396-9E18-23E22FF1C098}"/>
          </ac:picMkLst>
        </pc:picChg>
        <pc:picChg chg="add del mod">
          <ac:chgData name="Łukasz Banasiak" userId="e62af141c2709aea" providerId="LiveId" clId="{DF6826C1-5354-4DEB-870E-2B861367BB32}" dt="2020-12-06T00:25:32.266" v="7278" actId="478"/>
          <ac:picMkLst>
            <pc:docMk/>
            <pc:sldMk cId="3780477129" sldId="264"/>
            <ac:picMk id="12" creationId="{4F415436-49C2-4A60-B044-1C949498A15F}"/>
          </ac:picMkLst>
        </pc:picChg>
        <pc:picChg chg="add del mod">
          <ac:chgData name="Łukasz Banasiak" userId="e62af141c2709aea" providerId="LiveId" clId="{DF6826C1-5354-4DEB-870E-2B861367BB32}" dt="2020-12-06T00:30:11.926" v="7316" actId="478"/>
          <ac:picMkLst>
            <pc:docMk/>
            <pc:sldMk cId="3780477129" sldId="264"/>
            <ac:picMk id="14" creationId="{9344C18B-BEC5-4C22-BCD8-92DA49238DC8}"/>
          </ac:picMkLst>
        </pc:picChg>
        <pc:picChg chg="add del mod">
          <ac:chgData name="Łukasz Banasiak" userId="e62af141c2709aea" providerId="LiveId" clId="{DF6826C1-5354-4DEB-870E-2B861367BB32}" dt="2020-12-06T00:30:08.258" v="7312" actId="478"/>
          <ac:picMkLst>
            <pc:docMk/>
            <pc:sldMk cId="3780477129" sldId="264"/>
            <ac:picMk id="16" creationId="{FC614DD3-6A9B-4BDA-8CF8-FD41FEFEF89A}"/>
          </ac:picMkLst>
        </pc:picChg>
      </pc:sldChg>
      <pc:sldChg chg="add del">
        <pc:chgData name="Łukasz Banasiak" userId="e62af141c2709aea" providerId="LiveId" clId="{DF6826C1-5354-4DEB-870E-2B861367BB32}" dt="2020-12-05T23:45:09.136" v="6299" actId="47"/>
        <pc:sldMkLst>
          <pc:docMk/>
          <pc:sldMk cId="2415947575" sldId="265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48FE3B-7382-4B27-A0DE-86E385841567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AACC858-38CD-4B52-B52C-CB7A5D4548E2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Wykreślono w całości 83 z 327 (26%) wymagań szczegółowych z IV etapu edukacyjnego</a:t>
          </a:r>
          <a:endParaRPr lang="en-US" dirty="0"/>
        </a:p>
      </dgm:t>
    </dgm:pt>
    <dgm:pt modelId="{76041E42-73F5-442A-ACEA-25DAB8AD205F}" type="parTrans" cxnId="{1BBB67C4-CFBC-4795-AB05-1BF4ACB66D6F}">
      <dgm:prSet/>
      <dgm:spPr/>
      <dgm:t>
        <a:bodyPr/>
        <a:lstStyle/>
        <a:p>
          <a:endParaRPr lang="en-US"/>
        </a:p>
      </dgm:t>
    </dgm:pt>
    <dgm:pt modelId="{1CE3D9DC-17F7-4F4B-B13A-6C621A950ABB}" type="sibTrans" cxnId="{1BBB67C4-CFBC-4795-AB05-1BF4ACB66D6F}">
      <dgm:prSet/>
      <dgm:spPr/>
      <dgm:t>
        <a:bodyPr/>
        <a:lstStyle/>
        <a:p>
          <a:endParaRPr lang="en-US"/>
        </a:p>
      </dgm:t>
    </dgm:pt>
    <dgm:pt modelId="{B77AA7BC-1DC8-4AB5-A736-228EC32ECE96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W kolejnych 20 (6%) wymaganiach</a:t>
          </a:r>
          <a:br>
            <a:rPr lang="pl-PL" dirty="0"/>
          </a:br>
          <a:r>
            <a:rPr lang="pl-PL" dirty="0"/>
            <a:t>szczegółowych wprowadzono uproszczenia</a:t>
          </a:r>
          <a:endParaRPr lang="en-US" dirty="0"/>
        </a:p>
      </dgm:t>
    </dgm:pt>
    <dgm:pt modelId="{02F4A444-8D9C-4858-A0F1-E8DE5B7A4A84}" type="parTrans" cxnId="{8E3F149E-22F0-4727-A2FF-4BBE2B251165}">
      <dgm:prSet/>
      <dgm:spPr/>
      <dgm:t>
        <a:bodyPr/>
        <a:lstStyle/>
        <a:p>
          <a:endParaRPr lang="en-US"/>
        </a:p>
      </dgm:t>
    </dgm:pt>
    <dgm:pt modelId="{189B31D9-427E-40AD-9E99-C5AAE901AD08}" type="sibTrans" cxnId="{8E3F149E-22F0-4727-A2FF-4BBE2B251165}">
      <dgm:prSet/>
      <dgm:spPr/>
      <dgm:t>
        <a:bodyPr/>
        <a:lstStyle/>
        <a:p>
          <a:endParaRPr lang="en-US"/>
        </a:p>
      </dgm:t>
    </dgm:pt>
    <dgm:pt modelId="{3631716E-0D1C-49CB-8541-143423270058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Zachowane w całości lub nieznacznie zmienione działy:</a:t>
          </a:r>
          <a:endParaRPr lang="en-US" dirty="0"/>
        </a:p>
      </dgm:t>
    </dgm:pt>
    <dgm:pt modelId="{3B6384BF-4557-4F69-B7B4-1AF8579C63BC}" type="parTrans" cxnId="{D77DC586-F71B-4652-B66E-BAFA92CA52E7}">
      <dgm:prSet/>
      <dgm:spPr/>
      <dgm:t>
        <a:bodyPr/>
        <a:lstStyle/>
        <a:p>
          <a:endParaRPr lang="en-US"/>
        </a:p>
      </dgm:t>
    </dgm:pt>
    <dgm:pt modelId="{0DB55E52-8131-4D30-8AC1-DAD45C3FCCDB}" type="sibTrans" cxnId="{D77DC586-F71B-4652-B66E-BAFA92CA52E7}">
      <dgm:prSet/>
      <dgm:spPr/>
      <dgm:t>
        <a:bodyPr/>
        <a:lstStyle/>
        <a:p>
          <a:endParaRPr lang="en-US"/>
        </a:p>
      </dgm:t>
    </dgm:pt>
    <dgm:pt modelId="{0CAD625F-7A03-4E9D-9DFE-331B4158B42C}">
      <dgm:prSet/>
      <dgm:spPr/>
      <dgm:t>
        <a:bodyPr/>
        <a:lstStyle/>
        <a:p>
          <a:pPr>
            <a:lnSpc>
              <a:spcPct val="100000"/>
            </a:lnSpc>
          </a:pPr>
          <a:r>
            <a:rPr lang="pl-PL"/>
            <a:t>I. Budowa chemiczna organizmów</a:t>
          </a:r>
          <a:endParaRPr lang="en-US"/>
        </a:p>
      </dgm:t>
    </dgm:pt>
    <dgm:pt modelId="{915BABF6-759C-4C6E-AFC7-9979A4741E8F}" type="parTrans" cxnId="{E97BA1EB-40A4-47E7-9DAB-9C0FAD1F19EB}">
      <dgm:prSet/>
      <dgm:spPr/>
      <dgm:t>
        <a:bodyPr/>
        <a:lstStyle/>
        <a:p>
          <a:endParaRPr lang="en-US"/>
        </a:p>
      </dgm:t>
    </dgm:pt>
    <dgm:pt modelId="{D7F6B93B-D2A5-4E5A-8CDB-7808D0085841}" type="sibTrans" cxnId="{E97BA1EB-40A4-47E7-9DAB-9C0FAD1F19EB}">
      <dgm:prSet/>
      <dgm:spPr/>
      <dgm:t>
        <a:bodyPr/>
        <a:lstStyle/>
        <a:p>
          <a:endParaRPr lang="en-US"/>
        </a:p>
      </dgm:t>
    </dgm:pt>
    <dgm:pt modelId="{8B184732-8E88-4146-B143-2CA55A54E9EA}">
      <dgm:prSet/>
      <dgm:spPr/>
      <dgm:t>
        <a:bodyPr/>
        <a:lstStyle/>
        <a:p>
          <a:pPr>
            <a:lnSpc>
              <a:spcPct val="100000"/>
            </a:lnSpc>
          </a:pPr>
          <a:r>
            <a:rPr lang="pl-PL"/>
            <a:t>II. Budowa i funkcjonowanie komórki</a:t>
          </a:r>
          <a:endParaRPr lang="en-US"/>
        </a:p>
      </dgm:t>
    </dgm:pt>
    <dgm:pt modelId="{B966CA2D-75AB-4062-9400-EE731E101BC4}" type="parTrans" cxnId="{EAB25569-4EE1-40E0-85A1-17027F3C244D}">
      <dgm:prSet/>
      <dgm:spPr/>
      <dgm:t>
        <a:bodyPr/>
        <a:lstStyle/>
        <a:p>
          <a:endParaRPr lang="en-US"/>
        </a:p>
      </dgm:t>
    </dgm:pt>
    <dgm:pt modelId="{FB1A05AF-95DD-410A-96D1-58A316FA2E56}" type="sibTrans" cxnId="{EAB25569-4EE1-40E0-85A1-17027F3C244D}">
      <dgm:prSet/>
      <dgm:spPr/>
      <dgm:t>
        <a:bodyPr/>
        <a:lstStyle/>
        <a:p>
          <a:endParaRPr lang="en-US"/>
        </a:p>
      </dgm:t>
    </dgm:pt>
    <dgm:pt modelId="{C83A4380-7D2E-43B6-8246-B7382B9BC764}">
      <dgm:prSet/>
      <dgm:spPr/>
      <dgm:t>
        <a:bodyPr/>
        <a:lstStyle/>
        <a:p>
          <a:pPr>
            <a:lnSpc>
              <a:spcPct val="100000"/>
            </a:lnSpc>
          </a:pPr>
          <a:r>
            <a:rPr lang="pl-PL"/>
            <a:t>III. Metabolizm</a:t>
          </a:r>
          <a:endParaRPr lang="en-US"/>
        </a:p>
      </dgm:t>
    </dgm:pt>
    <dgm:pt modelId="{A89D399D-1CB2-4655-B79E-52E8D01E1687}" type="parTrans" cxnId="{23473DE2-B9F2-496B-A3F0-921C84BDFD1B}">
      <dgm:prSet/>
      <dgm:spPr/>
      <dgm:t>
        <a:bodyPr/>
        <a:lstStyle/>
        <a:p>
          <a:endParaRPr lang="en-US"/>
        </a:p>
      </dgm:t>
    </dgm:pt>
    <dgm:pt modelId="{C4246427-5304-430D-B3EF-4CC1894C5542}" type="sibTrans" cxnId="{23473DE2-B9F2-496B-A3F0-921C84BDFD1B}">
      <dgm:prSet/>
      <dgm:spPr/>
      <dgm:t>
        <a:bodyPr/>
        <a:lstStyle/>
        <a:p>
          <a:endParaRPr lang="en-US"/>
        </a:p>
      </dgm:t>
    </dgm:pt>
    <dgm:pt modelId="{5FBA19EF-CE11-40AE-AC4E-E513F0067200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Działy ograniczone</a:t>
          </a:r>
          <a:br>
            <a:rPr lang="pl-PL" dirty="0"/>
          </a:br>
          <a:r>
            <a:rPr lang="pl-PL" dirty="0"/>
            <a:t>w największym stopniu:</a:t>
          </a:r>
          <a:endParaRPr lang="en-US" dirty="0"/>
        </a:p>
      </dgm:t>
    </dgm:pt>
    <dgm:pt modelId="{8941B202-C96B-47B6-B883-283801B7F02C}" type="parTrans" cxnId="{0C15D4BC-039A-46D9-9621-61E3611231EB}">
      <dgm:prSet/>
      <dgm:spPr/>
      <dgm:t>
        <a:bodyPr/>
        <a:lstStyle/>
        <a:p>
          <a:endParaRPr lang="en-US"/>
        </a:p>
      </dgm:t>
    </dgm:pt>
    <dgm:pt modelId="{7F3EB5FB-B892-4C21-B3B7-D6998E009C7C}" type="sibTrans" cxnId="{0C15D4BC-039A-46D9-9621-61E3611231EB}">
      <dgm:prSet/>
      <dgm:spPr/>
      <dgm:t>
        <a:bodyPr/>
        <a:lstStyle/>
        <a:p>
          <a:endParaRPr lang="en-US"/>
        </a:p>
      </dgm:t>
    </dgm:pt>
    <dgm:pt modelId="{4E5768A2-9163-4244-9EB6-19DCF3E09259}">
      <dgm:prSet/>
      <dgm:spPr/>
      <dgm:t>
        <a:bodyPr/>
        <a:lstStyle/>
        <a:p>
          <a:pPr>
            <a:lnSpc>
              <a:spcPct val="100000"/>
            </a:lnSpc>
          </a:pPr>
          <a:r>
            <a:rPr lang="pl-PL"/>
            <a:t>IV. Przegląd różnorodności organizmów</a:t>
          </a:r>
          <a:endParaRPr lang="en-US"/>
        </a:p>
      </dgm:t>
    </dgm:pt>
    <dgm:pt modelId="{613CD67E-9549-4A2F-B57A-987EEAAE5E5D}" type="parTrans" cxnId="{8A9BCB20-5EF8-4832-9C56-AD4F531D9E6B}">
      <dgm:prSet/>
      <dgm:spPr/>
      <dgm:t>
        <a:bodyPr/>
        <a:lstStyle/>
        <a:p>
          <a:endParaRPr lang="en-US"/>
        </a:p>
      </dgm:t>
    </dgm:pt>
    <dgm:pt modelId="{EB6426B8-6A51-4B3B-BB2E-AA08102241E7}" type="sibTrans" cxnId="{8A9BCB20-5EF8-4832-9C56-AD4F531D9E6B}">
      <dgm:prSet/>
      <dgm:spPr/>
      <dgm:t>
        <a:bodyPr/>
        <a:lstStyle/>
        <a:p>
          <a:endParaRPr lang="en-US"/>
        </a:p>
      </dgm:t>
    </dgm:pt>
    <dgm:pt modelId="{252ADBF8-0340-42F2-A0FB-A81156C9D9E7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V. Budowa i funkcjonowanie organizmu człowieka</a:t>
          </a:r>
          <a:endParaRPr lang="en-US" dirty="0"/>
        </a:p>
      </dgm:t>
    </dgm:pt>
    <dgm:pt modelId="{693F3562-8B85-473D-AEF2-8C9860D7D8B0}" type="parTrans" cxnId="{30C74C49-F700-40A4-9B1B-6F92848ECFB0}">
      <dgm:prSet/>
      <dgm:spPr/>
      <dgm:t>
        <a:bodyPr/>
        <a:lstStyle/>
        <a:p>
          <a:endParaRPr lang="en-US"/>
        </a:p>
      </dgm:t>
    </dgm:pt>
    <dgm:pt modelId="{1D8B1F73-0CC9-4BE3-9605-DFD1276259D3}" type="sibTrans" cxnId="{30C74C49-F700-40A4-9B1B-6F92848ECFB0}">
      <dgm:prSet/>
      <dgm:spPr/>
      <dgm:t>
        <a:bodyPr/>
        <a:lstStyle/>
        <a:p>
          <a:endParaRPr lang="en-US"/>
        </a:p>
      </dgm:t>
    </dgm:pt>
    <dgm:pt modelId="{5B5DB225-BAFE-4014-A37D-F9892896E318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VI. Genetyka i biotechnologia</a:t>
          </a:r>
          <a:endParaRPr lang="en-US" dirty="0"/>
        </a:p>
      </dgm:t>
    </dgm:pt>
    <dgm:pt modelId="{BFD9531D-9F1D-47FC-8ADD-C0B8A9FE310F}" type="parTrans" cxnId="{66AB3C62-A8AE-4C09-95E5-64117C2AFF97}">
      <dgm:prSet/>
      <dgm:spPr/>
      <dgm:t>
        <a:bodyPr/>
        <a:lstStyle/>
        <a:p>
          <a:endParaRPr lang="en-US"/>
        </a:p>
      </dgm:t>
    </dgm:pt>
    <dgm:pt modelId="{FA0F936A-F95B-4488-9C29-A6ADB9B7A510}" type="sibTrans" cxnId="{66AB3C62-A8AE-4C09-95E5-64117C2AFF97}">
      <dgm:prSet/>
      <dgm:spPr/>
      <dgm:t>
        <a:bodyPr/>
        <a:lstStyle/>
        <a:p>
          <a:endParaRPr lang="en-US"/>
        </a:p>
      </dgm:t>
    </dgm:pt>
    <dgm:pt modelId="{E214ACAA-BBAC-46FC-A2EE-C89ACF2DE615}">
      <dgm:prSet/>
      <dgm:spPr/>
      <dgm:t>
        <a:bodyPr/>
        <a:lstStyle/>
        <a:p>
          <a:pPr>
            <a:lnSpc>
              <a:spcPct val="100000"/>
            </a:lnSpc>
          </a:pPr>
          <a:r>
            <a:rPr lang="pl-PL" dirty="0"/>
            <a:t>Zalecane obserwacje doświadczenia i wycieczki</a:t>
          </a:r>
          <a:endParaRPr lang="en-US" dirty="0"/>
        </a:p>
      </dgm:t>
    </dgm:pt>
    <dgm:pt modelId="{BEC47FE4-8F5D-45B3-94D9-BBE40A544B9F}" type="parTrans" cxnId="{7E4D32E0-6D3B-4923-9773-8A7B24F29F76}">
      <dgm:prSet/>
      <dgm:spPr/>
      <dgm:t>
        <a:bodyPr/>
        <a:lstStyle/>
        <a:p>
          <a:endParaRPr lang="en-US"/>
        </a:p>
      </dgm:t>
    </dgm:pt>
    <dgm:pt modelId="{3CF1B5EA-7892-4E81-86F9-399E58E0275A}" type="sibTrans" cxnId="{7E4D32E0-6D3B-4923-9773-8A7B24F29F76}">
      <dgm:prSet/>
      <dgm:spPr/>
      <dgm:t>
        <a:bodyPr/>
        <a:lstStyle/>
        <a:p>
          <a:endParaRPr lang="en-US"/>
        </a:p>
      </dgm:t>
    </dgm:pt>
    <dgm:pt modelId="{500E05BB-A7D5-499D-9906-CF19554D6ED2}" type="pres">
      <dgm:prSet presAssocID="{5848FE3B-7382-4B27-A0DE-86E385841567}" presName="root" presStyleCnt="0">
        <dgm:presLayoutVars>
          <dgm:dir/>
          <dgm:resizeHandles val="exact"/>
        </dgm:presLayoutVars>
      </dgm:prSet>
      <dgm:spPr/>
    </dgm:pt>
    <dgm:pt modelId="{8C68454E-DD80-4A6B-88E6-EA9F837042F9}" type="pres">
      <dgm:prSet presAssocID="{CAACC858-38CD-4B52-B52C-CB7A5D4548E2}" presName="compNode" presStyleCnt="0"/>
      <dgm:spPr/>
    </dgm:pt>
    <dgm:pt modelId="{5B69FE44-2D70-46A6-916D-11231B67DB85}" type="pres">
      <dgm:prSet presAssocID="{CAACC858-38CD-4B52-B52C-CB7A5D4548E2}" presName="bgRect" presStyleLbl="bgShp" presStyleIdx="0" presStyleCnt="4"/>
      <dgm:spPr/>
    </dgm:pt>
    <dgm:pt modelId="{42D8E6A1-C160-42B0-8A6F-562278A724ED}" type="pres">
      <dgm:prSet presAssocID="{CAACC858-38CD-4B52-B52C-CB7A5D4548E2}" presName="iconRect" presStyleLbl="nod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odkładka — wszystko zaznaczone z wypełnieniem pełnym"/>
        </a:ext>
      </dgm:extLst>
    </dgm:pt>
    <dgm:pt modelId="{A1908247-037A-4D86-ADE3-60236C90F02C}" type="pres">
      <dgm:prSet presAssocID="{CAACC858-38CD-4B52-B52C-CB7A5D4548E2}" presName="spaceRect" presStyleCnt="0"/>
      <dgm:spPr/>
    </dgm:pt>
    <dgm:pt modelId="{893FE62A-E807-4C5B-9D86-7D02D342BBDA}" type="pres">
      <dgm:prSet presAssocID="{CAACC858-38CD-4B52-B52C-CB7A5D4548E2}" presName="parTx" presStyleLbl="revTx" presStyleIdx="0" presStyleCnt="6">
        <dgm:presLayoutVars>
          <dgm:chMax val="0"/>
          <dgm:chPref val="0"/>
        </dgm:presLayoutVars>
      </dgm:prSet>
      <dgm:spPr/>
    </dgm:pt>
    <dgm:pt modelId="{18664746-6948-4A22-AB7F-DB36CE8977B5}" type="pres">
      <dgm:prSet presAssocID="{1CE3D9DC-17F7-4F4B-B13A-6C621A950ABB}" presName="sibTrans" presStyleCnt="0"/>
      <dgm:spPr/>
    </dgm:pt>
    <dgm:pt modelId="{892CBA2A-2C0A-4C61-A2F2-6B629B1B8156}" type="pres">
      <dgm:prSet presAssocID="{B77AA7BC-1DC8-4AB5-A736-228EC32ECE96}" presName="compNode" presStyleCnt="0"/>
      <dgm:spPr/>
    </dgm:pt>
    <dgm:pt modelId="{5F2E5699-7A6A-443E-9E26-7271DB12D5C4}" type="pres">
      <dgm:prSet presAssocID="{B77AA7BC-1DC8-4AB5-A736-228EC32ECE96}" presName="bgRect" presStyleLbl="bgShp" presStyleIdx="1" presStyleCnt="4"/>
      <dgm:spPr/>
    </dgm:pt>
    <dgm:pt modelId="{A1DF0444-D68C-4F0E-96EE-44CFF4EFA0CB}" type="pres">
      <dgm:prSet presAssocID="{B77AA7BC-1DC8-4AB5-A736-228EC32ECE96}" presName="iconRect" presStyleLbl="node1" presStyleIdx="1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chowek z wypełnieniem pełnym"/>
        </a:ext>
      </dgm:extLst>
    </dgm:pt>
    <dgm:pt modelId="{3F33A48B-7B31-4B3A-B0B3-3BA59242046C}" type="pres">
      <dgm:prSet presAssocID="{B77AA7BC-1DC8-4AB5-A736-228EC32ECE96}" presName="spaceRect" presStyleCnt="0"/>
      <dgm:spPr/>
    </dgm:pt>
    <dgm:pt modelId="{AF049BE0-F21F-4C98-9C12-AFADE5E9B458}" type="pres">
      <dgm:prSet presAssocID="{B77AA7BC-1DC8-4AB5-A736-228EC32ECE96}" presName="parTx" presStyleLbl="revTx" presStyleIdx="1" presStyleCnt="6">
        <dgm:presLayoutVars>
          <dgm:chMax val="0"/>
          <dgm:chPref val="0"/>
        </dgm:presLayoutVars>
      </dgm:prSet>
      <dgm:spPr/>
    </dgm:pt>
    <dgm:pt modelId="{A57C8BE3-C329-4C44-B865-4D5F19C85C87}" type="pres">
      <dgm:prSet presAssocID="{189B31D9-427E-40AD-9E99-C5AAE901AD08}" presName="sibTrans" presStyleCnt="0"/>
      <dgm:spPr/>
    </dgm:pt>
    <dgm:pt modelId="{DAFF9628-4EC9-493A-876A-709EBE97CF18}" type="pres">
      <dgm:prSet presAssocID="{3631716E-0D1C-49CB-8541-143423270058}" presName="compNode" presStyleCnt="0"/>
      <dgm:spPr/>
    </dgm:pt>
    <dgm:pt modelId="{0F46189E-C96E-4C2A-8243-19A840678885}" type="pres">
      <dgm:prSet presAssocID="{3631716E-0D1C-49CB-8541-143423270058}" presName="bgRect" presStyleLbl="bgShp" presStyleIdx="2" presStyleCnt="4"/>
      <dgm:spPr/>
    </dgm:pt>
    <dgm:pt modelId="{81031AD2-A5F9-4BA2-A9FE-B06D289A521C}" type="pres">
      <dgm:prSet presAssocID="{3631716E-0D1C-49CB-8541-143423270058}" presName="iconRect" presStyleLbl="node1" presStyleIdx="2" presStyleCnt="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{0} z wypełnieniem pełnym"/>
        </a:ext>
      </dgm:extLst>
    </dgm:pt>
    <dgm:pt modelId="{F4A9720D-E721-4E97-A405-02D2894766EC}" type="pres">
      <dgm:prSet presAssocID="{3631716E-0D1C-49CB-8541-143423270058}" presName="spaceRect" presStyleCnt="0"/>
      <dgm:spPr/>
    </dgm:pt>
    <dgm:pt modelId="{8BB7CF2A-1C57-421A-BB20-1460BDFEAA5F}" type="pres">
      <dgm:prSet presAssocID="{3631716E-0D1C-49CB-8541-143423270058}" presName="parTx" presStyleLbl="revTx" presStyleIdx="2" presStyleCnt="6">
        <dgm:presLayoutVars>
          <dgm:chMax val="0"/>
          <dgm:chPref val="0"/>
        </dgm:presLayoutVars>
      </dgm:prSet>
      <dgm:spPr/>
    </dgm:pt>
    <dgm:pt modelId="{4B2DA300-B007-4B48-9E70-664DD2C8272B}" type="pres">
      <dgm:prSet presAssocID="{3631716E-0D1C-49CB-8541-143423270058}" presName="desTx" presStyleLbl="revTx" presStyleIdx="3" presStyleCnt="6">
        <dgm:presLayoutVars/>
      </dgm:prSet>
      <dgm:spPr/>
    </dgm:pt>
    <dgm:pt modelId="{A96D9877-ECBB-4272-A6EC-15AD7D4D9611}" type="pres">
      <dgm:prSet presAssocID="{0DB55E52-8131-4D30-8AC1-DAD45C3FCCDB}" presName="sibTrans" presStyleCnt="0"/>
      <dgm:spPr/>
    </dgm:pt>
    <dgm:pt modelId="{099880EF-7E53-4384-885D-D7661BED507B}" type="pres">
      <dgm:prSet presAssocID="{5FBA19EF-CE11-40AE-AC4E-E513F0067200}" presName="compNode" presStyleCnt="0"/>
      <dgm:spPr/>
    </dgm:pt>
    <dgm:pt modelId="{F7317D5C-F72A-49C5-853D-E1B46F5339C6}" type="pres">
      <dgm:prSet presAssocID="{5FBA19EF-CE11-40AE-AC4E-E513F0067200}" presName="bgRect" presStyleLbl="bgShp" presStyleIdx="3" presStyleCnt="4"/>
      <dgm:spPr/>
    </dgm:pt>
    <dgm:pt modelId="{81B0CD0A-ADF2-4D3E-87EF-74C09E494C65}" type="pres">
      <dgm:prSet presAssocID="{5FBA19EF-CE11-40AE-AC4E-E513F0067200}" presName="iconRect" presStyleLbl="node1" presStyleIdx="3" presStyleCnt="4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ykres słupkowy z trendem spadkowym z wypełnieniem pełnym"/>
        </a:ext>
      </dgm:extLst>
    </dgm:pt>
    <dgm:pt modelId="{E45402C9-CE35-47C4-9AA6-9DFD82909F64}" type="pres">
      <dgm:prSet presAssocID="{5FBA19EF-CE11-40AE-AC4E-E513F0067200}" presName="spaceRect" presStyleCnt="0"/>
      <dgm:spPr/>
    </dgm:pt>
    <dgm:pt modelId="{D41C6557-FE71-40C8-B23B-B76988C0BAAB}" type="pres">
      <dgm:prSet presAssocID="{5FBA19EF-CE11-40AE-AC4E-E513F0067200}" presName="parTx" presStyleLbl="revTx" presStyleIdx="4" presStyleCnt="6">
        <dgm:presLayoutVars>
          <dgm:chMax val="0"/>
          <dgm:chPref val="0"/>
        </dgm:presLayoutVars>
      </dgm:prSet>
      <dgm:spPr/>
    </dgm:pt>
    <dgm:pt modelId="{24362FC8-E57A-494C-8B63-FF4925ACC56A}" type="pres">
      <dgm:prSet presAssocID="{5FBA19EF-CE11-40AE-AC4E-E513F0067200}" presName="desTx" presStyleLbl="revTx" presStyleIdx="5" presStyleCnt="6">
        <dgm:presLayoutVars/>
      </dgm:prSet>
      <dgm:spPr/>
    </dgm:pt>
  </dgm:ptLst>
  <dgm:cxnLst>
    <dgm:cxn modelId="{8A9BCB20-5EF8-4832-9C56-AD4F531D9E6B}" srcId="{5FBA19EF-CE11-40AE-AC4E-E513F0067200}" destId="{4E5768A2-9163-4244-9EB6-19DCF3E09259}" srcOrd="0" destOrd="0" parTransId="{613CD67E-9549-4A2F-B57A-987EEAAE5E5D}" sibTransId="{EB6426B8-6A51-4B3B-BB2E-AA08102241E7}"/>
    <dgm:cxn modelId="{2869D12C-D711-45DC-845B-985FCEDA38EB}" type="presOf" srcId="{4E5768A2-9163-4244-9EB6-19DCF3E09259}" destId="{24362FC8-E57A-494C-8B63-FF4925ACC56A}" srcOrd="0" destOrd="0" presId="urn:microsoft.com/office/officeart/2018/2/layout/IconVerticalSolidList"/>
    <dgm:cxn modelId="{4D8B872E-7DDC-425F-A098-23F13A88366B}" type="presOf" srcId="{8B184732-8E88-4146-B143-2CA55A54E9EA}" destId="{4B2DA300-B007-4B48-9E70-664DD2C8272B}" srcOrd="0" destOrd="1" presId="urn:microsoft.com/office/officeart/2018/2/layout/IconVerticalSolidList"/>
    <dgm:cxn modelId="{0B85EC34-8E3D-4466-8287-E1EC5D314077}" type="presOf" srcId="{5FBA19EF-CE11-40AE-AC4E-E513F0067200}" destId="{D41C6557-FE71-40C8-B23B-B76988C0BAAB}" srcOrd="0" destOrd="0" presId="urn:microsoft.com/office/officeart/2018/2/layout/IconVerticalSolidList"/>
    <dgm:cxn modelId="{D7EF6537-40D8-4303-8147-E62F14991340}" type="presOf" srcId="{B77AA7BC-1DC8-4AB5-A736-228EC32ECE96}" destId="{AF049BE0-F21F-4C98-9C12-AFADE5E9B458}" srcOrd="0" destOrd="0" presId="urn:microsoft.com/office/officeart/2018/2/layout/IconVerticalSolidList"/>
    <dgm:cxn modelId="{E30D595E-E160-4216-A6C2-29423587AB34}" type="presOf" srcId="{C83A4380-7D2E-43B6-8246-B7382B9BC764}" destId="{4B2DA300-B007-4B48-9E70-664DD2C8272B}" srcOrd="0" destOrd="2" presId="urn:microsoft.com/office/officeart/2018/2/layout/IconVerticalSolidList"/>
    <dgm:cxn modelId="{66AB3C62-A8AE-4C09-95E5-64117C2AFF97}" srcId="{5FBA19EF-CE11-40AE-AC4E-E513F0067200}" destId="{5B5DB225-BAFE-4014-A37D-F9892896E318}" srcOrd="2" destOrd="0" parTransId="{BFD9531D-9F1D-47FC-8ADD-C0B8A9FE310F}" sibTransId="{FA0F936A-F95B-4488-9C29-A6ADB9B7A510}"/>
    <dgm:cxn modelId="{30C74C49-F700-40A4-9B1B-6F92848ECFB0}" srcId="{5FBA19EF-CE11-40AE-AC4E-E513F0067200}" destId="{252ADBF8-0340-42F2-A0FB-A81156C9D9E7}" srcOrd="1" destOrd="0" parTransId="{693F3562-8B85-473D-AEF2-8C9860D7D8B0}" sibTransId="{1D8B1F73-0CC9-4BE3-9605-DFD1276259D3}"/>
    <dgm:cxn modelId="{EAB25569-4EE1-40E0-85A1-17027F3C244D}" srcId="{3631716E-0D1C-49CB-8541-143423270058}" destId="{8B184732-8E88-4146-B143-2CA55A54E9EA}" srcOrd="1" destOrd="0" parTransId="{B966CA2D-75AB-4062-9400-EE731E101BC4}" sibTransId="{FB1A05AF-95DD-410A-96D1-58A316FA2E56}"/>
    <dgm:cxn modelId="{D77DC586-F71B-4652-B66E-BAFA92CA52E7}" srcId="{5848FE3B-7382-4B27-A0DE-86E385841567}" destId="{3631716E-0D1C-49CB-8541-143423270058}" srcOrd="2" destOrd="0" parTransId="{3B6384BF-4557-4F69-B7B4-1AF8579C63BC}" sibTransId="{0DB55E52-8131-4D30-8AC1-DAD45C3FCCDB}"/>
    <dgm:cxn modelId="{CF83F496-30F8-41E7-B7EC-9297B4477A6B}" type="presOf" srcId="{252ADBF8-0340-42F2-A0FB-A81156C9D9E7}" destId="{24362FC8-E57A-494C-8B63-FF4925ACC56A}" srcOrd="0" destOrd="1" presId="urn:microsoft.com/office/officeart/2018/2/layout/IconVerticalSolidList"/>
    <dgm:cxn modelId="{6DA8B99B-3813-4C16-B37E-FF85780623DA}" type="presOf" srcId="{E214ACAA-BBAC-46FC-A2EE-C89ACF2DE615}" destId="{24362FC8-E57A-494C-8B63-FF4925ACC56A}" srcOrd="0" destOrd="3" presId="urn:microsoft.com/office/officeart/2018/2/layout/IconVerticalSolidList"/>
    <dgm:cxn modelId="{8E3F149E-22F0-4727-A2FF-4BBE2B251165}" srcId="{5848FE3B-7382-4B27-A0DE-86E385841567}" destId="{B77AA7BC-1DC8-4AB5-A736-228EC32ECE96}" srcOrd="1" destOrd="0" parTransId="{02F4A444-8D9C-4858-A0F1-E8DE5B7A4A84}" sibTransId="{189B31D9-427E-40AD-9E99-C5AAE901AD08}"/>
    <dgm:cxn modelId="{80302BA1-665F-4198-8016-5FA80F7F265B}" type="presOf" srcId="{5B5DB225-BAFE-4014-A37D-F9892896E318}" destId="{24362FC8-E57A-494C-8B63-FF4925ACC56A}" srcOrd="0" destOrd="2" presId="urn:microsoft.com/office/officeart/2018/2/layout/IconVerticalSolidList"/>
    <dgm:cxn modelId="{ECD025BA-1CC4-4355-A19F-14BB4B1CAA0F}" type="presOf" srcId="{CAACC858-38CD-4B52-B52C-CB7A5D4548E2}" destId="{893FE62A-E807-4C5B-9D86-7D02D342BBDA}" srcOrd="0" destOrd="0" presId="urn:microsoft.com/office/officeart/2018/2/layout/IconVerticalSolidList"/>
    <dgm:cxn modelId="{0C15D4BC-039A-46D9-9621-61E3611231EB}" srcId="{5848FE3B-7382-4B27-A0DE-86E385841567}" destId="{5FBA19EF-CE11-40AE-AC4E-E513F0067200}" srcOrd="3" destOrd="0" parTransId="{8941B202-C96B-47B6-B883-283801B7F02C}" sibTransId="{7F3EB5FB-B892-4C21-B3B7-D6998E009C7C}"/>
    <dgm:cxn modelId="{1BBB67C4-CFBC-4795-AB05-1BF4ACB66D6F}" srcId="{5848FE3B-7382-4B27-A0DE-86E385841567}" destId="{CAACC858-38CD-4B52-B52C-CB7A5D4548E2}" srcOrd="0" destOrd="0" parTransId="{76041E42-73F5-442A-ACEA-25DAB8AD205F}" sibTransId="{1CE3D9DC-17F7-4F4B-B13A-6C621A950ABB}"/>
    <dgm:cxn modelId="{B747BFC8-CA3B-4FB9-BD09-FE12E75702FA}" type="presOf" srcId="{0CAD625F-7A03-4E9D-9DFE-331B4158B42C}" destId="{4B2DA300-B007-4B48-9E70-664DD2C8272B}" srcOrd="0" destOrd="0" presId="urn:microsoft.com/office/officeart/2018/2/layout/IconVerticalSolidList"/>
    <dgm:cxn modelId="{56712ADD-05EB-4E44-9DE2-E0169CEBBD6A}" type="presOf" srcId="{5848FE3B-7382-4B27-A0DE-86E385841567}" destId="{500E05BB-A7D5-499D-9906-CF19554D6ED2}" srcOrd="0" destOrd="0" presId="urn:microsoft.com/office/officeart/2018/2/layout/IconVerticalSolidList"/>
    <dgm:cxn modelId="{7E4D32E0-6D3B-4923-9773-8A7B24F29F76}" srcId="{5FBA19EF-CE11-40AE-AC4E-E513F0067200}" destId="{E214ACAA-BBAC-46FC-A2EE-C89ACF2DE615}" srcOrd="3" destOrd="0" parTransId="{BEC47FE4-8F5D-45B3-94D9-BBE40A544B9F}" sibTransId="{3CF1B5EA-7892-4E81-86F9-399E58E0275A}"/>
    <dgm:cxn modelId="{23473DE2-B9F2-496B-A3F0-921C84BDFD1B}" srcId="{3631716E-0D1C-49CB-8541-143423270058}" destId="{C83A4380-7D2E-43B6-8246-B7382B9BC764}" srcOrd="2" destOrd="0" parTransId="{A89D399D-1CB2-4655-B79E-52E8D01E1687}" sibTransId="{C4246427-5304-430D-B3EF-4CC1894C5542}"/>
    <dgm:cxn modelId="{1F92B8E5-FF42-4412-B196-623DE5760F98}" type="presOf" srcId="{3631716E-0D1C-49CB-8541-143423270058}" destId="{8BB7CF2A-1C57-421A-BB20-1460BDFEAA5F}" srcOrd="0" destOrd="0" presId="urn:microsoft.com/office/officeart/2018/2/layout/IconVerticalSolidList"/>
    <dgm:cxn modelId="{E97BA1EB-40A4-47E7-9DAB-9C0FAD1F19EB}" srcId="{3631716E-0D1C-49CB-8541-143423270058}" destId="{0CAD625F-7A03-4E9D-9DFE-331B4158B42C}" srcOrd="0" destOrd="0" parTransId="{915BABF6-759C-4C6E-AFC7-9979A4741E8F}" sibTransId="{D7F6B93B-D2A5-4E5A-8CDB-7808D0085841}"/>
    <dgm:cxn modelId="{92F47DE0-2246-4FF6-A582-6D54516F499C}" type="presParOf" srcId="{500E05BB-A7D5-499D-9906-CF19554D6ED2}" destId="{8C68454E-DD80-4A6B-88E6-EA9F837042F9}" srcOrd="0" destOrd="0" presId="urn:microsoft.com/office/officeart/2018/2/layout/IconVerticalSolidList"/>
    <dgm:cxn modelId="{F0AD4F46-91E6-463C-B760-83ABC6B38ACF}" type="presParOf" srcId="{8C68454E-DD80-4A6B-88E6-EA9F837042F9}" destId="{5B69FE44-2D70-46A6-916D-11231B67DB85}" srcOrd="0" destOrd="0" presId="urn:microsoft.com/office/officeart/2018/2/layout/IconVerticalSolidList"/>
    <dgm:cxn modelId="{A2A7998C-4AC9-475D-9A71-7F54C9098E89}" type="presParOf" srcId="{8C68454E-DD80-4A6B-88E6-EA9F837042F9}" destId="{42D8E6A1-C160-42B0-8A6F-562278A724ED}" srcOrd="1" destOrd="0" presId="urn:microsoft.com/office/officeart/2018/2/layout/IconVerticalSolidList"/>
    <dgm:cxn modelId="{83D3863C-41B3-444A-A0C2-7596FA868BE0}" type="presParOf" srcId="{8C68454E-DD80-4A6B-88E6-EA9F837042F9}" destId="{A1908247-037A-4D86-ADE3-60236C90F02C}" srcOrd="2" destOrd="0" presId="urn:microsoft.com/office/officeart/2018/2/layout/IconVerticalSolidList"/>
    <dgm:cxn modelId="{1207D3C8-D7EC-442F-92B2-AC90047DB103}" type="presParOf" srcId="{8C68454E-DD80-4A6B-88E6-EA9F837042F9}" destId="{893FE62A-E807-4C5B-9D86-7D02D342BBDA}" srcOrd="3" destOrd="0" presId="urn:microsoft.com/office/officeart/2018/2/layout/IconVerticalSolidList"/>
    <dgm:cxn modelId="{E9E20BAC-DA2B-430C-8FC7-2AA32B3BB447}" type="presParOf" srcId="{500E05BB-A7D5-499D-9906-CF19554D6ED2}" destId="{18664746-6948-4A22-AB7F-DB36CE8977B5}" srcOrd="1" destOrd="0" presId="urn:microsoft.com/office/officeart/2018/2/layout/IconVerticalSolidList"/>
    <dgm:cxn modelId="{22DB19CB-7E4D-44D3-8857-AE4D796E973E}" type="presParOf" srcId="{500E05BB-A7D5-499D-9906-CF19554D6ED2}" destId="{892CBA2A-2C0A-4C61-A2F2-6B629B1B8156}" srcOrd="2" destOrd="0" presId="urn:microsoft.com/office/officeart/2018/2/layout/IconVerticalSolidList"/>
    <dgm:cxn modelId="{19647F7D-EFC2-40EA-9D56-CA17C6700296}" type="presParOf" srcId="{892CBA2A-2C0A-4C61-A2F2-6B629B1B8156}" destId="{5F2E5699-7A6A-443E-9E26-7271DB12D5C4}" srcOrd="0" destOrd="0" presId="urn:microsoft.com/office/officeart/2018/2/layout/IconVerticalSolidList"/>
    <dgm:cxn modelId="{712B1687-E411-4B23-8989-B140EECFAB81}" type="presParOf" srcId="{892CBA2A-2C0A-4C61-A2F2-6B629B1B8156}" destId="{A1DF0444-D68C-4F0E-96EE-44CFF4EFA0CB}" srcOrd="1" destOrd="0" presId="urn:microsoft.com/office/officeart/2018/2/layout/IconVerticalSolidList"/>
    <dgm:cxn modelId="{31FBD608-BD94-4B78-A98A-B7020067766C}" type="presParOf" srcId="{892CBA2A-2C0A-4C61-A2F2-6B629B1B8156}" destId="{3F33A48B-7B31-4B3A-B0B3-3BA59242046C}" srcOrd="2" destOrd="0" presId="urn:microsoft.com/office/officeart/2018/2/layout/IconVerticalSolidList"/>
    <dgm:cxn modelId="{98DCFF76-DFE9-4474-B1A7-8E8671B53D54}" type="presParOf" srcId="{892CBA2A-2C0A-4C61-A2F2-6B629B1B8156}" destId="{AF049BE0-F21F-4C98-9C12-AFADE5E9B458}" srcOrd="3" destOrd="0" presId="urn:microsoft.com/office/officeart/2018/2/layout/IconVerticalSolidList"/>
    <dgm:cxn modelId="{E545ED43-F355-41D4-A394-F3E2EAD4E387}" type="presParOf" srcId="{500E05BB-A7D5-499D-9906-CF19554D6ED2}" destId="{A57C8BE3-C329-4C44-B865-4D5F19C85C87}" srcOrd="3" destOrd="0" presId="urn:microsoft.com/office/officeart/2018/2/layout/IconVerticalSolidList"/>
    <dgm:cxn modelId="{A84F64F2-140C-419F-9D7E-691E1F42F510}" type="presParOf" srcId="{500E05BB-A7D5-499D-9906-CF19554D6ED2}" destId="{DAFF9628-4EC9-493A-876A-709EBE97CF18}" srcOrd="4" destOrd="0" presId="urn:microsoft.com/office/officeart/2018/2/layout/IconVerticalSolidList"/>
    <dgm:cxn modelId="{255BC29B-D1CB-4DC1-87C0-F075631E6FCF}" type="presParOf" srcId="{DAFF9628-4EC9-493A-876A-709EBE97CF18}" destId="{0F46189E-C96E-4C2A-8243-19A840678885}" srcOrd="0" destOrd="0" presId="urn:microsoft.com/office/officeart/2018/2/layout/IconVerticalSolidList"/>
    <dgm:cxn modelId="{EB05455C-691A-4849-8F20-BE5828974017}" type="presParOf" srcId="{DAFF9628-4EC9-493A-876A-709EBE97CF18}" destId="{81031AD2-A5F9-4BA2-A9FE-B06D289A521C}" srcOrd="1" destOrd="0" presId="urn:microsoft.com/office/officeart/2018/2/layout/IconVerticalSolidList"/>
    <dgm:cxn modelId="{2908FEF6-C1A7-4CD6-B890-66C91E99B986}" type="presParOf" srcId="{DAFF9628-4EC9-493A-876A-709EBE97CF18}" destId="{F4A9720D-E721-4E97-A405-02D2894766EC}" srcOrd="2" destOrd="0" presId="urn:microsoft.com/office/officeart/2018/2/layout/IconVerticalSolidList"/>
    <dgm:cxn modelId="{70424397-FC3D-41D2-9454-16DF9F5870BC}" type="presParOf" srcId="{DAFF9628-4EC9-493A-876A-709EBE97CF18}" destId="{8BB7CF2A-1C57-421A-BB20-1460BDFEAA5F}" srcOrd="3" destOrd="0" presId="urn:microsoft.com/office/officeart/2018/2/layout/IconVerticalSolidList"/>
    <dgm:cxn modelId="{D9DCC0E8-9BF2-411A-A087-CE53C3924969}" type="presParOf" srcId="{DAFF9628-4EC9-493A-876A-709EBE97CF18}" destId="{4B2DA300-B007-4B48-9E70-664DD2C8272B}" srcOrd="4" destOrd="0" presId="urn:microsoft.com/office/officeart/2018/2/layout/IconVerticalSolidList"/>
    <dgm:cxn modelId="{641D3EC0-A312-4B89-A5DD-5C32A5F50166}" type="presParOf" srcId="{500E05BB-A7D5-499D-9906-CF19554D6ED2}" destId="{A96D9877-ECBB-4272-A6EC-15AD7D4D9611}" srcOrd="5" destOrd="0" presId="urn:microsoft.com/office/officeart/2018/2/layout/IconVerticalSolidList"/>
    <dgm:cxn modelId="{08AEDBBA-0973-42DF-A57C-0009FC3D2DC8}" type="presParOf" srcId="{500E05BB-A7D5-499D-9906-CF19554D6ED2}" destId="{099880EF-7E53-4384-885D-D7661BED507B}" srcOrd="6" destOrd="0" presId="urn:microsoft.com/office/officeart/2018/2/layout/IconVerticalSolidList"/>
    <dgm:cxn modelId="{F53B5817-1D96-44AC-A37F-2353324C997E}" type="presParOf" srcId="{099880EF-7E53-4384-885D-D7661BED507B}" destId="{F7317D5C-F72A-49C5-853D-E1B46F5339C6}" srcOrd="0" destOrd="0" presId="urn:microsoft.com/office/officeart/2018/2/layout/IconVerticalSolidList"/>
    <dgm:cxn modelId="{E315C604-123E-4128-AC44-C7F32302BF59}" type="presParOf" srcId="{099880EF-7E53-4384-885D-D7661BED507B}" destId="{81B0CD0A-ADF2-4D3E-87EF-74C09E494C65}" srcOrd="1" destOrd="0" presId="urn:microsoft.com/office/officeart/2018/2/layout/IconVerticalSolidList"/>
    <dgm:cxn modelId="{80DC21A0-B2DB-49A1-B89B-A7476A2DF359}" type="presParOf" srcId="{099880EF-7E53-4384-885D-D7661BED507B}" destId="{E45402C9-CE35-47C4-9AA6-9DFD82909F64}" srcOrd="2" destOrd="0" presId="urn:microsoft.com/office/officeart/2018/2/layout/IconVerticalSolidList"/>
    <dgm:cxn modelId="{E452AE55-94E6-44D0-97AE-C543D569CC52}" type="presParOf" srcId="{099880EF-7E53-4384-885D-D7661BED507B}" destId="{D41C6557-FE71-40C8-B23B-B76988C0BAAB}" srcOrd="3" destOrd="0" presId="urn:microsoft.com/office/officeart/2018/2/layout/IconVerticalSolidList"/>
    <dgm:cxn modelId="{B5DD2A34-94A8-4465-833B-32AA6F7A7D72}" type="presParOf" srcId="{099880EF-7E53-4384-885D-D7661BED507B}" destId="{24362FC8-E57A-494C-8B63-FF4925ACC56A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69FE44-2D70-46A6-916D-11231B67DB85}">
      <dsp:nvSpPr>
        <dsp:cNvPr id="0" name=""/>
        <dsp:cNvSpPr/>
      </dsp:nvSpPr>
      <dsp:spPr>
        <a:xfrm>
          <a:off x="0" y="3928"/>
          <a:ext cx="7886700" cy="91441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D8E6A1-C160-42B0-8A6F-562278A724ED}">
      <dsp:nvSpPr>
        <dsp:cNvPr id="0" name=""/>
        <dsp:cNvSpPr/>
      </dsp:nvSpPr>
      <dsp:spPr>
        <a:xfrm>
          <a:off x="276611" y="209672"/>
          <a:ext cx="502929" cy="50292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3FE62A-E807-4C5B-9D86-7D02D342BBDA}">
      <dsp:nvSpPr>
        <dsp:cNvPr id="0" name=""/>
        <dsp:cNvSpPr/>
      </dsp:nvSpPr>
      <dsp:spPr>
        <a:xfrm>
          <a:off x="1056151" y="3928"/>
          <a:ext cx="6829516" cy="9144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776" tIns="96776" rIns="96776" bIns="96776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Wykreślono w całości 83 z 327 (26%) wymagań szczegółowych z IV etapu edukacyjnego</a:t>
          </a:r>
          <a:endParaRPr lang="en-US" sz="2200" kern="1200" dirty="0"/>
        </a:p>
      </dsp:txBody>
      <dsp:txXfrm>
        <a:off x="1056151" y="3928"/>
        <a:ext cx="6829516" cy="914416"/>
      </dsp:txXfrm>
    </dsp:sp>
    <dsp:sp modelId="{5F2E5699-7A6A-443E-9E26-7271DB12D5C4}">
      <dsp:nvSpPr>
        <dsp:cNvPr id="0" name=""/>
        <dsp:cNvSpPr/>
      </dsp:nvSpPr>
      <dsp:spPr>
        <a:xfrm>
          <a:off x="0" y="1146949"/>
          <a:ext cx="7886700" cy="91441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DF0444-D68C-4F0E-96EE-44CFF4EFA0CB}">
      <dsp:nvSpPr>
        <dsp:cNvPr id="0" name=""/>
        <dsp:cNvSpPr/>
      </dsp:nvSpPr>
      <dsp:spPr>
        <a:xfrm>
          <a:off x="276611" y="1352693"/>
          <a:ext cx="502929" cy="502929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049BE0-F21F-4C98-9C12-AFADE5E9B458}">
      <dsp:nvSpPr>
        <dsp:cNvPr id="0" name=""/>
        <dsp:cNvSpPr/>
      </dsp:nvSpPr>
      <dsp:spPr>
        <a:xfrm>
          <a:off x="1056151" y="1146949"/>
          <a:ext cx="6829516" cy="9144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776" tIns="96776" rIns="96776" bIns="96776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W kolejnych 20 (6%) wymaganiach</a:t>
          </a:r>
          <a:br>
            <a:rPr lang="pl-PL" sz="2200" kern="1200" dirty="0"/>
          </a:br>
          <a:r>
            <a:rPr lang="pl-PL" sz="2200" kern="1200" dirty="0"/>
            <a:t>szczegółowych wprowadzono uproszczenia</a:t>
          </a:r>
          <a:endParaRPr lang="en-US" sz="2200" kern="1200" dirty="0"/>
        </a:p>
      </dsp:txBody>
      <dsp:txXfrm>
        <a:off x="1056151" y="1146949"/>
        <a:ext cx="6829516" cy="914416"/>
      </dsp:txXfrm>
    </dsp:sp>
    <dsp:sp modelId="{0F46189E-C96E-4C2A-8243-19A840678885}">
      <dsp:nvSpPr>
        <dsp:cNvPr id="0" name=""/>
        <dsp:cNvSpPr/>
      </dsp:nvSpPr>
      <dsp:spPr>
        <a:xfrm>
          <a:off x="0" y="2289971"/>
          <a:ext cx="7886700" cy="91441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031AD2-A5F9-4BA2-A9FE-B06D289A521C}">
      <dsp:nvSpPr>
        <dsp:cNvPr id="0" name=""/>
        <dsp:cNvSpPr/>
      </dsp:nvSpPr>
      <dsp:spPr>
        <a:xfrm>
          <a:off x="276611" y="2495714"/>
          <a:ext cx="502929" cy="502929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B7CF2A-1C57-421A-BB20-1460BDFEAA5F}">
      <dsp:nvSpPr>
        <dsp:cNvPr id="0" name=""/>
        <dsp:cNvSpPr/>
      </dsp:nvSpPr>
      <dsp:spPr>
        <a:xfrm>
          <a:off x="1056151" y="2289971"/>
          <a:ext cx="3549015" cy="9144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776" tIns="96776" rIns="96776" bIns="96776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Zachowane w całości lub nieznacznie zmienione działy:</a:t>
          </a:r>
          <a:endParaRPr lang="en-US" sz="2200" kern="1200" dirty="0"/>
        </a:p>
      </dsp:txBody>
      <dsp:txXfrm>
        <a:off x="1056151" y="2289971"/>
        <a:ext cx="3549015" cy="914416"/>
      </dsp:txXfrm>
    </dsp:sp>
    <dsp:sp modelId="{4B2DA300-B007-4B48-9E70-664DD2C8272B}">
      <dsp:nvSpPr>
        <dsp:cNvPr id="0" name=""/>
        <dsp:cNvSpPr/>
      </dsp:nvSpPr>
      <dsp:spPr>
        <a:xfrm>
          <a:off x="4605166" y="2289971"/>
          <a:ext cx="3280501" cy="9144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776" tIns="96776" rIns="96776" bIns="96776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/>
            <a:t>I. Budowa chemiczna organizmów</a:t>
          </a:r>
          <a:endParaRPr lang="en-US" sz="1100" kern="1200"/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/>
            <a:t>II. Budowa i funkcjonowanie komórki</a:t>
          </a:r>
          <a:endParaRPr lang="en-US" sz="1100" kern="1200"/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/>
            <a:t>III. Metabolizm</a:t>
          </a:r>
          <a:endParaRPr lang="en-US" sz="1100" kern="1200"/>
        </a:p>
      </dsp:txBody>
      <dsp:txXfrm>
        <a:off x="4605166" y="2289971"/>
        <a:ext cx="3280501" cy="914416"/>
      </dsp:txXfrm>
    </dsp:sp>
    <dsp:sp modelId="{F7317D5C-F72A-49C5-853D-E1B46F5339C6}">
      <dsp:nvSpPr>
        <dsp:cNvPr id="0" name=""/>
        <dsp:cNvSpPr/>
      </dsp:nvSpPr>
      <dsp:spPr>
        <a:xfrm>
          <a:off x="0" y="3432992"/>
          <a:ext cx="7886700" cy="91441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B0CD0A-ADF2-4D3E-87EF-74C09E494C65}">
      <dsp:nvSpPr>
        <dsp:cNvPr id="0" name=""/>
        <dsp:cNvSpPr/>
      </dsp:nvSpPr>
      <dsp:spPr>
        <a:xfrm>
          <a:off x="276611" y="3638736"/>
          <a:ext cx="502929" cy="502929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1C6557-FE71-40C8-B23B-B76988C0BAAB}">
      <dsp:nvSpPr>
        <dsp:cNvPr id="0" name=""/>
        <dsp:cNvSpPr/>
      </dsp:nvSpPr>
      <dsp:spPr>
        <a:xfrm>
          <a:off x="1056151" y="3432992"/>
          <a:ext cx="3549015" cy="9144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776" tIns="96776" rIns="96776" bIns="96776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Działy ograniczone</a:t>
          </a:r>
          <a:br>
            <a:rPr lang="pl-PL" sz="2200" kern="1200" dirty="0"/>
          </a:br>
          <a:r>
            <a:rPr lang="pl-PL" sz="2200" kern="1200" dirty="0"/>
            <a:t>w największym stopniu:</a:t>
          </a:r>
          <a:endParaRPr lang="en-US" sz="2200" kern="1200" dirty="0"/>
        </a:p>
      </dsp:txBody>
      <dsp:txXfrm>
        <a:off x="1056151" y="3432992"/>
        <a:ext cx="3549015" cy="914416"/>
      </dsp:txXfrm>
    </dsp:sp>
    <dsp:sp modelId="{24362FC8-E57A-494C-8B63-FF4925ACC56A}">
      <dsp:nvSpPr>
        <dsp:cNvPr id="0" name=""/>
        <dsp:cNvSpPr/>
      </dsp:nvSpPr>
      <dsp:spPr>
        <a:xfrm>
          <a:off x="4605166" y="3432992"/>
          <a:ext cx="3280501" cy="9144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776" tIns="96776" rIns="96776" bIns="96776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/>
            <a:t>IV. Przegląd różnorodności organizmów</a:t>
          </a:r>
          <a:endParaRPr lang="en-US" sz="1100" kern="1200"/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V. Budowa i funkcjonowanie organizmu człowieka</a:t>
          </a:r>
          <a:endParaRPr lang="en-US" sz="1100" kern="1200" dirty="0"/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VI. Genetyka i biotechnologia</a:t>
          </a:r>
          <a:endParaRPr lang="en-US" sz="1100" kern="1200" dirty="0"/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Zalecane obserwacje doświadczenia i wycieczki</a:t>
          </a:r>
          <a:endParaRPr lang="en-US" sz="1100" kern="1200" dirty="0"/>
        </a:p>
      </dsp:txBody>
      <dsp:txXfrm>
        <a:off x="4605166" y="3432992"/>
        <a:ext cx="3280501" cy="9144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141298D4-D5D0-4788-925D-D026353B55D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2CABE5CD-3441-4D85-8FDB-F0B179A97BF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3492" name="Rectangle 4">
            <a:extLst>
              <a:ext uri="{FF2B5EF4-FFF2-40B4-BE49-F238E27FC236}">
                <a16:creationId xmlns:a16="http://schemas.microsoft.com/office/drawing/2014/main" id="{9D41931B-9C99-487A-89D9-40B45B52A3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3493" name="Rectangle 5">
            <a:extLst>
              <a:ext uri="{FF2B5EF4-FFF2-40B4-BE49-F238E27FC236}">
                <a16:creationId xmlns:a16="http://schemas.microsoft.com/office/drawing/2014/main" id="{93697D50-1EA7-498E-8818-C2338BFA902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B56E998-B7B5-4A32-8D8C-14B2BA2AC847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2D17C271-314C-49AC-BC60-E346B81F020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ED230187-9611-4C6A-8266-5E2E72BD97D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578A674-3470-41D6-AD7C-BFB7FE13528F}" type="datetimeFigureOut">
              <a:rPr lang="pl-PL"/>
              <a:pPr>
                <a:defRPr/>
              </a:pPr>
              <a:t>15.12.2020</a:t>
            </a:fld>
            <a:endParaRPr lang="pl-PL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79C5F6DF-1B3E-4ABF-BE0A-FB41E92C64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3079A93E-741F-4D62-A053-37C8C760C4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001" tIns="45501" rIns="91001" bIns="45501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0FBA418-B5DF-4930-AC9F-083DF3758BD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3FF5203-1BDE-46F7-A1FC-A4384E3602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6BB31D9-1358-41CF-B01A-9C4D8D1F1832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0494898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obrazu slajdu 1">
            <a:extLst>
              <a:ext uri="{FF2B5EF4-FFF2-40B4-BE49-F238E27FC236}">
                <a16:creationId xmlns:a16="http://schemas.microsoft.com/office/drawing/2014/main" id="{F4B7657F-3553-443D-9D27-93DFEA93C0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ymbol zastępczy notatek 2">
            <a:extLst>
              <a:ext uri="{FF2B5EF4-FFF2-40B4-BE49-F238E27FC236}">
                <a16:creationId xmlns:a16="http://schemas.microsoft.com/office/drawing/2014/main" id="{ECEAEDB1-49A3-42E3-AFC2-DFB033FE58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100" name="Symbol zastępczy numeru slajdu 3">
            <a:extLst>
              <a:ext uri="{FF2B5EF4-FFF2-40B4-BE49-F238E27FC236}">
                <a16:creationId xmlns:a16="http://schemas.microsoft.com/office/drawing/2014/main" id="{7D98C729-68DF-4E4D-A9D8-C16EAC48A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4F77BA4-D5AC-47C2-997B-9416596DDA77}" type="slidenum">
              <a:rPr lang="pl-PL" altLang="pl-PL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pl-PL" altLang="pl-PL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13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obrazu slajdu 1">
            <a:extLst>
              <a:ext uri="{FF2B5EF4-FFF2-40B4-BE49-F238E27FC236}">
                <a16:creationId xmlns:a16="http://schemas.microsoft.com/office/drawing/2014/main" id="{F4B7657F-3553-443D-9D27-93DFEA93C0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ymbol zastępczy notatek 2">
            <a:extLst>
              <a:ext uri="{FF2B5EF4-FFF2-40B4-BE49-F238E27FC236}">
                <a16:creationId xmlns:a16="http://schemas.microsoft.com/office/drawing/2014/main" id="{ECEAEDB1-49A3-42E3-AFC2-DFB033FE58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100" name="Symbol zastępczy numeru slajdu 3">
            <a:extLst>
              <a:ext uri="{FF2B5EF4-FFF2-40B4-BE49-F238E27FC236}">
                <a16:creationId xmlns:a16="http://schemas.microsoft.com/office/drawing/2014/main" id="{7D98C729-68DF-4E4D-A9D8-C16EAC48A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F77BA4-D5AC-47C2-997B-9416596DDA77}" type="slidenum">
              <a:rPr kumimoji="0" lang="pl-PL" altLang="pl-PL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101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obrazu slajdu 1">
            <a:extLst>
              <a:ext uri="{FF2B5EF4-FFF2-40B4-BE49-F238E27FC236}">
                <a16:creationId xmlns:a16="http://schemas.microsoft.com/office/drawing/2014/main" id="{F4B7657F-3553-443D-9D27-93DFEA93C0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ymbol zastępczy notatek 2">
            <a:extLst>
              <a:ext uri="{FF2B5EF4-FFF2-40B4-BE49-F238E27FC236}">
                <a16:creationId xmlns:a16="http://schemas.microsoft.com/office/drawing/2014/main" id="{ECEAEDB1-49A3-42E3-AFC2-DFB033FE58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100" name="Symbol zastępczy numeru slajdu 3">
            <a:extLst>
              <a:ext uri="{FF2B5EF4-FFF2-40B4-BE49-F238E27FC236}">
                <a16:creationId xmlns:a16="http://schemas.microsoft.com/office/drawing/2014/main" id="{7D98C729-68DF-4E4D-A9D8-C16EAC48A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F77BA4-D5AC-47C2-997B-9416596DDA77}" type="slidenum">
              <a:rPr kumimoji="0" lang="pl-PL" altLang="pl-PL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447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obrazu slajdu 1">
            <a:extLst>
              <a:ext uri="{FF2B5EF4-FFF2-40B4-BE49-F238E27FC236}">
                <a16:creationId xmlns:a16="http://schemas.microsoft.com/office/drawing/2014/main" id="{F4B7657F-3553-443D-9D27-93DFEA93C0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ymbol zastępczy notatek 2">
            <a:extLst>
              <a:ext uri="{FF2B5EF4-FFF2-40B4-BE49-F238E27FC236}">
                <a16:creationId xmlns:a16="http://schemas.microsoft.com/office/drawing/2014/main" id="{ECEAEDB1-49A3-42E3-AFC2-DFB033FE58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100" name="Symbol zastępczy numeru slajdu 3">
            <a:extLst>
              <a:ext uri="{FF2B5EF4-FFF2-40B4-BE49-F238E27FC236}">
                <a16:creationId xmlns:a16="http://schemas.microsoft.com/office/drawing/2014/main" id="{7D98C729-68DF-4E4D-A9D8-C16EAC48A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F77BA4-D5AC-47C2-997B-9416596DDA77}" type="slidenum">
              <a:rPr kumimoji="0" lang="pl-PL" altLang="pl-PL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871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obrazu slajdu 1">
            <a:extLst>
              <a:ext uri="{FF2B5EF4-FFF2-40B4-BE49-F238E27FC236}">
                <a16:creationId xmlns:a16="http://schemas.microsoft.com/office/drawing/2014/main" id="{F4B7657F-3553-443D-9D27-93DFEA93C0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ymbol zastępczy notatek 2">
            <a:extLst>
              <a:ext uri="{FF2B5EF4-FFF2-40B4-BE49-F238E27FC236}">
                <a16:creationId xmlns:a16="http://schemas.microsoft.com/office/drawing/2014/main" id="{ECEAEDB1-49A3-42E3-AFC2-DFB033FE58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100" name="Symbol zastępczy numeru slajdu 3">
            <a:extLst>
              <a:ext uri="{FF2B5EF4-FFF2-40B4-BE49-F238E27FC236}">
                <a16:creationId xmlns:a16="http://schemas.microsoft.com/office/drawing/2014/main" id="{7D98C729-68DF-4E4D-A9D8-C16EAC48A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F77BA4-D5AC-47C2-997B-9416596DDA77}" type="slidenum">
              <a:rPr kumimoji="0" lang="pl-PL" altLang="pl-PL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2498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obrazu slajdu 1">
            <a:extLst>
              <a:ext uri="{FF2B5EF4-FFF2-40B4-BE49-F238E27FC236}">
                <a16:creationId xmlns:a16="http://schemas.microsoft.com/office/drawing/2014/main" id="{F4B7657F-3553-443D-9D27-93DFEA93C0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ymbol zastępczy notatek 2">
            <a:extLst>
              <a:ext uri="{FF2B5EF4-FFF2-40B4-BE49-F238E27FC236}">
                <a16:creationId xmlns:a16="http://schemas.microsoft.com/office/drawing/2014/main" id="{ECEAEDB1-49A3-42E3-AFC2-DFB033FE58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100" name="Symbol zastępczy numeru slajdu 3">
            <a:extLst>
              <a:ext uri="{FF2B5EF4-FFF2-40B4-BE49-F238E27FC236}">
                <a16:creationId xmlns:a16="http://schemas.microsoft.com/office/drawing/2014/main" id="{7D98C729-68DF-4E4D-A9D8-C16EAC48A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F77BA4-D5AC-47C2-997B-9416596DDA77}" type="slidenum">
              <a:rPr kumimoji="0" lang="pl-PL" altLang="pl-PL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752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obrazu slajdu 1">
            <a:extLst>
              <a:ext uri="{FF2B5EF4-FFF2-40B4-BE49-F238E27FC236}">
                <a16:creationId xmlns:a16="http://schemas.microsoft.com/office/drawing/2014/main" id="{F4B7657F-3553-443D-9D27-93DFEA93C0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ymbol zastępczy notatek 2">
            <a:extLst>
              <a:ext uri="{FF2B5EF4-FFF2-40B4-BE49-F238E27FC236}">
                <a16:creationId xmlns:a16="http://schemas.microsoft.com/office/drawing/2014/main" id="{ECEAEDB1-49A3-42E3-AFC2-DFB033FE58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100" name="Symbol zastępczy numeru slajdu 3">
            <a:extLst>
              <a:ext uri="{FF2B5EF4-FFF2-40B4-BE49-F238E27FC236}">
                <a16:creationId xmlns:a16="http://schemas.microsoft.com/office/drawing/2014/main" id="{7D98C729-68DF-4E4D-A9D8-C16EAC48A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F77BA4-D5AC-47C2-997B-9416596DDA77}" type="slidenum">
              <a:rPr kumimoji="0" lang="pl-PL" altLang="pl-PL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9769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obrazu slajdu 1">
            <a:extLst>
              <a:ext uri="{FF2B5EF4-FFF2-40B4-BE49-F238E27FC236}">
                <a16:creationId xmlns:a16="http://schemas.microsoft.com/office/drawing/2014/main" id="{F4B7657F-3553-443D-9D27-93DFEA93C0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ymbol zastępczy notatek 2">
            <a:extLst>
              <a:ext uri="{FF2B5EF4-FFF2-40B4-BE49-F238E27FC236}">
                <a16:creationId xmlns:a16="http://schemas.microsoft.com/office/drawing/2014/main" id="{ECEAEDB1-49A3-42E3-AFC2-DFB033FE58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100" name="Symbol zastępczy numeru slajdu 3">
            <a:extLst>
              <a:ext uri="{FF2B5EF4-FFF2-40B4-BE49-F238E27FC236}">
                <a16:creationId xmlns:a16="http://schemas.microsoft.com/office/drawing/2014/main" id="{7D98C729-68DF-4E4D-A9D8-C16EAC48A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F77BA4-D5AC-47C2-997B-9416596DDA77}" type="slidenum">
              <a:rPr kumimoji="0" lang="pl-PL" altLang="pl-PL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682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obrazu slajdu 1">
            <a:extLst>
              <a:ext uri="{FF2B5EF4-FFF2-40B4-BE49-F238E27FC236}">
                <a16:creationId xmlns:a16="http://schemas.microsoft.com/office/drawing/2014/main" id="{F4B7657F-3553-443D-9D27-93DFEA93C0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ymbol zastępczy notatek 2">
            <a:extLst>
              <a:ext uri="{FF2B5EF4-FFF2-40B4-BE49-F238E27FC236}">
                <a16:creationId xmlns:a16="http://schemas.microsoft.com/office/drawing/2014/main" id="{ECEAEDB1-49A3-42E3-AFC2-DFB033FE58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4100" name="Symbol zastępczy numeru slajdu 3">
            <a:extLst>
              <a:ext uri="{FF2B5EF4-FFF2-40B4-BE49-F238E27FC236}">
                <a16:creationId xmlns:a16="http://schemas.microsoft.com/office/drawing/2014/main" id="{7D98C729-68DF-4E4D-A9D8-C16EAC48A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F77BA4-D5AC-47C2-997B-9416596DDA77}" type="slidenum">
              <a:rPr kumimoji="0" lang="pl-PL" altLang="pl-PL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45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F0A140A-24CC-4B12-AC9F-5AB7474945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633D28A-AA65-4B6E-A8D5-C62557C157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8C0CA41-47E0-4E36-9AB7-6B7028CE7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83AE35A-D740-4479-B66A-496CCA0A0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93887E3-0048-4D54-BB22-8E10172EC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45B14-CDBA-424B-960E-4075AE019701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910113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3B8CAE-01C7-4B91-8EC9-2B8C2FFC9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2781FA5E-2ABA-4F5A-B409-9168399842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06328E8-B639-4731-94B9-5DF122B11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6E67E82-C5E5-4BD3-BD0B-298C7FF63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2B39A04-3EAD-448B-B1FB-E78AD9650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CED8E-12D1-4301-AFC6-1019B44B1394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867633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69A5F010-D615-498E-A2A7-EE648C357F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1184FCA-1F21-4739-9CB1-53C6AB87F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C6382C2-33AA-45CC-A4C7-CA53A6A22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53FCDCF-6EDA-4621-B79D-2E3D4A382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A5D988-36D7-4567-884B-F4E41962F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19227-5BF5-43E1-B804-4A6D624190B6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353354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6478F42-FCA9-4526-9103-82BD0AE46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9EFA3FA-CDD4-4454-9130-F2390FDAEC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E7E4341-51E9-4B3B-ACE6-8773AE3AB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D124219-1EC1-45DE-AFBF-D6A2EFD1D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EF3627E-F19A-4819-8757-D05FC5803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73C29-28BD-4417-9E99-44E7C6BA9D07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162955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F673F6E-E02E-4F10-9E2D-8089FA92B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8E3A01-CDA5-4443-8C48-1F6DD6AFB4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C47CDD4-F25B-48C0-9082-1778321FB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BE5E44E-054D-44F3-83DA-6E5EE8CAC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AD8F811-8D86-4F9A-8C5F-2BC85F097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77E24-D985-45DD-B442-8D3D129919C1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462769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68381A6-76B1-4171-B003-50D33D61E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101A0F4-BB31-4FE4-9CD1-5E284268F4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5E10092-1BBA-4E4E-934A-47A7B9ABDF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29AEB4F-C4C2-4E32-B25F-3F57A34BF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EB8A3FA-56F5-41A7-BDFE-99C6679DD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3DB7AE4-732E-47FB-B601-F14C04B4F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5328-484E-4FFC-93E9-3A0A8127B72A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08704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4DD6D3-CDD3-4F65-9729-364342903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AB3327-B900-47F4-ADF1-FC7A7AC3E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364F0D4-1FA6-4E0A-B275-08BB2C19AD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BEA77A43-AB6A-4C19-966C-34C9911714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6AD99340-75EA-45B2-A497-17BAB62974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FB5F42FA-F1FD-4A95-A0F3-D1E75CB7A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6D5DCAB7-033F-4D0D-A012-2E4456337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98133EC7-84A3-4802-8671-C8B4B2BA8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F30A6-F500-4DE8-8863-2B5D9ADD799B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019942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6AC9560-1D5C-4509-B555-8490CE286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15720F4-CA2A-437D-8C81-6B457E320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CB0D442B-B651-4A9F-B320-8B9961BD1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21EF9BCC-BEF2-4D21-A638-4D407359F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65062-5B39-4910-9433-8688E4537D96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504525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598D704-327E-4A90-8ACD-B7C4C36AF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8F79120-6344-4A3B-8237-38894B36C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A4D65DD-3397-484B-8F44-35EA6F390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05CF6-DBF0-419D-9B8B-32B8B3F4D490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935794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7932FD0-439D-4004-B96B-CE0E22421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FF5914-6462-4279-9377-AA4659FFCE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F83E473-5B18-4EB2-AB0C-3DEB1E9DC5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67BB551-D200-4341-911B-79B3F4CF6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369607E-4ABC-4F29-9686-5529FC018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4682154-AFC8-4813-8FE4-DFE1CB224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7F1F1-C6C8-4877-8AB8-DC352B670977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573837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DC33717-3971-4036-9FC6-44B9D9D5E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4B202A99-6CB6-4BE9-9E59-92A7C568B6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D736068-37E9-41BE-B737-3E8A97229D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457C722-952A-43BD-A396-85E0D33B1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6A14181-3072-4A94-9672-D23CF32BC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C49580A-0464-4D48-93BB-1AD617488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360D-6426-45DF-86FD-FF35ED1275FE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183697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3B28E08B-B243-4B6C-8482-ADA50405E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E9C8B68-C2C1-4D32-A4FE-00EEF5C7F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F9C0AAA-766B-4F6F-8AB9-1279B77BD9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C96872-D2B9-40A9-A35C-8AE743C4B3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5BE1B38-456B-4AD3-A358-E65808904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BBC50-F0BE-4255-B091-756A801DD29C}" type="slidenum">
              <a:rPr lang="pl-PL" altLang="pl-PL" smtClean="0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391251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cke.gov.pl/komisje-egzaminacyjne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be.biol.uw.edu.pl/pracownicy/dr-lukasz-banasiak/" TargetMode="External"/><Relationship Id="rId11" Type="http://schemas.openxmlformats.org/officeDocument/2006/relationships/image" Target="../media/image8.svg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hyperlink" Target="https://cke.gov.pl/o-komisji/struktura-organizacyjna/wydzial-egzaminow-z-przedmiotow-ksztalcenia-ogolnego/" TargetMode="Externa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24.svg"/><Relationship Id="rId4" Type="http://schemas.openxmlformats.org/officeDocument/2006/relationships/diagramData" Target="../diagrams/data1.xml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s://cke.gov.pl/o-komisji/struktura-organizacyjna/wydzial-egzaminow-z-przedmiotow-ksztalcenia-ogolneg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8ADDE5C-177B-44E7-8979-0DCF08737C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Wymagania egzaminacyjne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E9D23C66-B329-4569-9312-452C0CE925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Egzamin maturalny z biologii w 2021 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94FD0D-B371-4BEC-A295-CE9A5E963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3600"/>
              <a:t>Podstawa programowa</a:t>
            </a:r>
            <a:br>
              <a:rPr lang="pl-PL" sz="3600"/>
            </a:br>
            <a:r>
              <a:rPr lang="pl-PL" sz="3600"/>
              <a:t>a </a:t>
            </a:r>
            <a:r>
              <a:rPr lang="pl-PL" sz="3600" dirty="0"/>
              <a:t>wymagania egzaminacyjne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B555557-527B-4DCA-8909-F2395BD80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Podstawa programowa stanowiła dotychczas jednocześnie zbiór wymagań egzaminacyjnych</a:t>
            </a:r>
          </a:p>
          <a:p>
            <a:r>
              <a:rPr lang="pl-PL" sz="2400" dirty="0"/>
              <a:t>Do postawy programowej nie są wprowadzane żadne zmiany – w dalszym ciągu, w miarę możliwości, należy dążyć do jej realizacji</a:t>
            </a:r>
          </a:p>
          <a:p>
            <a:r>
              <a:rPr lang="pl-PL" sz="2400" dirty="0"/>
              <a:t>Wymagania na egzamin maturalny w roku 2021 stanowią zawężenie obowiązującej podstawy programowej na drodze rozporządzenia MEN</a:t>
            </a:r>
          </a:p>
          <a:p>
            <a:r>
              <a:rPr lang="pl-PL" sz="2400" dirty="0"/>
              <a:t>Przystąpienie do egzaminu na poziomie rozszerzonym – nieobowiązkowe</a:t>
            </a:r>
          </a:p>
          <a:p>
            <a:r>
              <a:rPr lang="pl-PL" sz="2400" dirty="0"/>
              <a:t>Formuła egzaminu maturalnego z biologii nie ulega zmianie</a:t>
            </a:r>
          </a:p>
          <a:p>
            <a:endParaRPr lang="pl-PL" dirty="0"/>
          </a:p>
        </p:txBody>
      </p:sp>
      <p:pic>
        <p:nvPicPr>
          <p:cNvPr id="5" name="Grafika 4" descr="Boisko z wypełnieniem pełnym">
            <a:extLst>
              <a:ext uri="{FF2B5EF4-FFF2-40B4-BE49-F238E27FC236}">
                <a16:creationId xmlns:a16="http://schemas.microsoft.com/office/drawing/2014/main" id="{9AE575B9-3423-442F-8A82-BB0B23B064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80312" y="5707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30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D75D6E-78C8-49A9-BA00-A3F315C6F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600" dirty="0"/>
              <a:t>Zespół ekspertów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3DB7DE1-56A7-417A-8EC3-D0035C71ED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Nauczyciele z wieloletnim stażem w szkołach średnich</a:t>
            </a:r>
          </a:p>
          <a:p>
            <a:r>
              <a:rPr lang="pl-PL" sz="2400" dirty="0"/>
              <a:t>Nauczyciele akademiccy różnych specjalności</a:t>
            </a:r>
          </a:p>
          <a:p>
            <a:r>
              <a:rPr lang="pl-PL" sz="2400" dirty="0"/>
              <a:t>Pracownicy OKE i CKE odpowiedzialni</a:t>
            </a:r>
            <a:br>
              <a:rPr lang="pl-PL" sz="2400" dirty="0"/>
            </a:br>
            <a:r>
              <a:rPr lang="pl-PL" sz="2400" dirty="0"/>
              <a:t>za przygotowanie egzaminu maturalnego</a:t>
            </a:r>
          </a:p>
          <a:p>
            <a:r>
              <a:rPr lang="pl-PL" sz="2400" dirty="0"/>
              <a:t>Przewodniczący zespołu – dr Łukasz Banasiak</a:t>
            </a:r>
          </a:p>
        </p:txBody>
      </p:sp>
      <p:pic>
        <p:nvPicPr>
          <p:cNvPr id="5" name="Obraz 4" descr="Obraz zawierający znak, butelka, siedzi, żywność&#10;&#10;Opis wygenerowany automatycznie">
            <a:hlinkClick r:id="rId4"/>
            <a:extLst>
              <a:ext uri="{FF2B5EF4-FFF2-40B4-BE49-F238E27FC236}">
                <a16:creationId xmlns:a16="http://schemas.microsoft.com/office/drawing/2014/main" id="{8C8EB468-7892-4608-AEC0-C9BFDB3EB3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643" y="4496107"/>
            <a:ext cx="2378389" cy="605408"/>
          </a:xfrm>
          <a:prstGeom prst="rect">
            <a:avLst/>
          </a:prstGeom>
        </p:spPr>
      </p:pic>
      <p:pic>
        <p:nvPicPr>
          <p:cNvPr id="7" name="Obraz 6" descr="Obraz zawierający tekst&#10;&#10;Opis wygenerowany automatycznie">
            <a:hlinkClick r:id="rId6"/>
            <a:extLst>
              <a:ext uri="{FF2B5EF4-FFF2-40B4-BE49-F238E27FC236}">
                <a16:creationId xmlns:a16="http://schemas.microsoft.com/office/drawing/2014/main" id="{47293806-1F23-477B-BC58-E0E994ECD8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76" y="4293096"/>
            <a:ext cx="2891207" cy="1114172"/>
          </a:xfrm>
          <a:prstGeom prst="rect">
            <a:avLst/>
          </a:prstGeom>
        </p:spPr>
      </p:pic>
      <p:pic>
        <p:nvPicPr>
          <p:cNvPr id="11" name="Obraz 10">
            <a:hlinkClick r:id="rId8"/>
            <a:extLst>
              <a:ext uri="{FF2B5EF4-FFF2-40B4-BE49-F238E27FC236}">
                <a16:creationId xmlns:a16="http://schemas.microsoft.com/office/drawing/2014/main" id="{3FF67369-D47F-4414-B902-A5D7965D237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51250" y="4457681"/>
            <a:ext cx="2565532" cy="692186"/>
          </a:xfrm>
          <a:prstGeom prst="rect">
            <a:avLst/>
          </a:prstGeom>
        </p:spPr>
      </p:pic>
      <p:pic>
        <p:nvPicPr>
          <p:cNvPr id="12" name="Grafika 11" descr="Spotkanie online z wypełnieniem pełnym">
            <a:extLst>
              <a:ext uri="{FF2B5EF4-FFF2-40B4-BE49-F238E27FC236}">
                <a16:creationId xmlns:a16="http://schemas.microsoft.com/office/drawing/2014/main" id="{2411187C-C82F-46DC-8FDA-F3298697C4E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44208" y="570707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D75D6E-78C8-49A9-BA00-A3F315C6F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600"/>
              <a:t>Założenia merytoryczne</a:t>
            </a:r>
            <a:endParaRPr lang="pl-PL" sz="36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3DB7DE1-56A7-417A-8EC3-D0035C71E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7600" cy="4351338"/>
          </a:xfrm>
        </p:spPr>
        <p:txBody>
          <a:bodyPr>
            <a:normAutofit/>
          </a:bodyPr>
          <a:lstStyle/>
          <a:p>
            <a:r>
              <a:rPr lang="pl-PL" sz="2400" dirty="0"/>
              <a:t>Ogólne cele kształcenia pozostają bez zmian – w dalszym ciągu ważną rolę odgrywają rozumowanie i argumentacja</a:t>
            </a:r>
          </a:p>
          <a:p>
            <a:r>
              <a:rPr lang="pl-PL" sz="2400" dirty="0"/>
              <a:t>W obrębie treści szczegółowych redukcja liczby przykładów ilustrujących ogólne reguły i prawa przyrody</a:t>
            </a:r>
          </a:p>
          <a:p>
            <a:r>
              <a:rPr lang="pl-PL" sz="2400" dirty="0"/>
              <a:t>Zachowanie wszystkich działów ujętych w podstawie programowej</a:t>
            </a:r>
            <a:endParaRPr lang="pl-PL" dirty="0"/>
          </a:p>
        </p:txBody>
      </p:sp>
      <p:pic>
        <p:nvPicPr>
          <p:cNvPr id="5" name="Grafika 4" descr="Głowa z kołami zębatymi z wypełnieniem pełnym">
            <a:extLst>
              <a:ext uri="{FF2B5EF4-FFF2-40B4-BE49-F238E27FC236}">
                <a16:creationId xmlns:a16="http://schemas.microsoft.com/office/drawing/2014/main" id="{2493E845-F4DB-4812-8830-3EBCBA118F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76256" y="5707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786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94FD0D-B371-4BEC-A295-CE9A5E963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3600" dirty="0"/>
              <a:t>Zasada kumulatywności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B555557-527B-4DCA-8909-F2395BD80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400" dirty="0"/>
              <a:t>Do wymagań egzaminacyjnych ma zastosowanie zasada kumulatywności</a:t>
            </a:r>
          </a:p>
          <a:p>
            <a:r>
              <a:rPr lang="pl-PL" sz="2400" dirty="0"/>
              <a:t>Na IV etapie edukacyjnym (szkoła ponadgimnazjalna) obowiązują treści kształcenia wprowadzane na III etapie edukacyjnym (gimnazjum)</a:t>
            </a:r>
          </a:p>
          <a:p>
            <a:r>
              <a:rPr lang="pl-PL" sz="2400" dirty="0"/>
              <a:t>Zawężenie wymagań na IV etapie edukacyjnym wymusiło wykreślenie korespondujących treści wyszczególnionych</a:t>
            </a:r>
            <a:br>
              <a:rPr lang="pl-PL" sz="2400" dirty="0"/>
            </a:br>
            <a:r>
              <a:rPr lang="pl-PL" sz="2400" dirty="0"/>
              <a:t>na III etapie edukacyjnym</a:t>
            </a:r>
            <a:endParaRPr lang="pl-PL" sz="2100" dirty="0"/>
          </a:p>
          <a:p>
            <a:endParaRPr lang="pl-PL" dirty="0"/>
          </a:p>
        </p:txBody>
      </p:sp>
      <p:pic>
        <p:nvPicPr>
          <p:cNvPr id="9" name="Grafika 8" descr="Książki z wypełnieniem pełnym">
            <a:extLst>
              <a:ext uri="{FF2B5EF4-FFF2-40B4-BE49-F238E27FC236}">
                <a16:creationId xmlns:a16="http://schemas.microsoft.com/office/drawing/2014/main" id="{EE9DD390-C566-4F66-90E1-6D449AE827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8264" y="5707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818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94FD0D-B371-4BEC-A295-CE9A5E963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3600" dirty="0"/>
              <a:t>Konsultacje społeczne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B555557-527B-4DCA-8909-F2395BD80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400" dirty="0"/>
              <a:t>Wpłynęło łącznie 27 uwag merytorycznych</a:t>
            </a:r>
          </a:p>
          <a:p>
            <a:r>
              <a:rPr lang="pl-PL" sz="2400" dirty="0"/>
              <a:t>Osiem uwag zostało uwzględnionych w całości lub części</a:t>
            </a:r>
          </a:p>
          <a:p>
            <a:r>
              <a:rPr lang="pl-PL" sz="2400" dirty="0"/>
              <a:t>Wiele uwag dotyczyło propozycji wykreślenia w całości ekologii i ewolucjonizmu – ostatnich działów podstawy programowej – ale nie jest to możliwe:</a:t>
            </a:r>
          </a:p>
          <a:p>
            <a:pPr marL="457200" indent="-457200">
              <a:buFont typeface="+mj-lt"/>
              <a:buAutoNum type="arabicPeriod"/>
            </a:pPr>
            <a:r>
              <a:rPr lang="pl-PL" sz="2400" dirty="0"/>
              <a:t>Podstawa programowa nie narzuca kolejności wprowadzania poszczególnych treści kształcenia</a:t>
            </a:r>
          </a:p>
          <a:p>
            <a:pPr marL="457200" indent="-457200">
              <a:buFont typeface="+mj-lt"/>
              <a:buAutoNum type="arabicPeriod"/>
            </a:pPr>
            <a:r>
              <a:rPr lang="pl-PL" sz="2400" dirty="0"/>
              <a:t>Ewolucjonizm spaja pozostałe dziedziny biologii</a:t>
            </a:r>
          </a:p>
          <a:p>
            <a:pPr marL="457200" indent="-457200">
              <a:buFont typeface="+mj-lt"/>
              <a:buAutoNum type="arabicPeriod"/>
            </a:pPr>
            <a:r>
              <a:rPr lang="pl-PL" sz="2400" dirty="0"/>
              <a:t>Ekologia pozwala zrozumieć mechanizmy ewolucji</a:t>
            </a:r>
          </a:p>
          <a:p>
            <a:pPr lvl="1"/>
            <a:endParaRPr lang="pl-PL" sz="2100" dirty="0"/>
          </a:p>
          <a:p>
            <a:endParaRPr lang="pl-PL" dirty="0"/>
          </a:p>
        </p:txBody>
      </p:sp>
      <p:pic>
        <p:nvPicPr>
          <p:cNvPr id="5" name="Grafika 4" descr="Użytkownicy z wypełnieniem pełnym">
            <a:extLst>
              <a:ext uri="{FF2B5EF4-FFF2-40B4-BE49-F238E27FC236}">
                <a16:creationId xmlns:a16="http://schemas.microsoft.com/office/drawing/2014/main" id="{6FA54B11-7E80-49A7-9452-5DEF261BB9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04248" y="570707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D75D6E-78C8-49A9-BA00-A3F315C6F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13755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pl-PL" sz="3600" dirty="0"/>
              <a:t>Wyniki prac</a:t>
            </a:r>
          </a:p>
        </p:txBody>
      </p:sp>
      <p:graphicFrame>
        <p:nvGraphicFramePr>
          <p:cNvPr id="9" name="Symbol zastępczy zawartości 2">
            <a:extLst>
              <a:ext uri="{FF2B5EF4-FFF2-40B4-BE49-F238E27FC236}">
                <a16:creationId xmlns:a16="http://schemas.microsoft.com/office/drawing/2014/main" id="{2BA2BD80-AE73-4864-AD0E-D8AE04ADB6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3353775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Grafika 3" descr="Prezentacja z wykresem kołowym z wypełnieniem pełnym">
            <a:extLst>
              <a:ext uri="{FF2B5EF4-FFF2-40B4-BE49-F238E27FC236}">
                <a16:creationId xmlns:a16="http://schemas.microsoft.com/office/drawing/2014/main" id="{16934A5F-5ECB-4579-8073-1C767C0097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24128" y="51933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77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94FD0D-B371-4BEC-A295-CE9A5E963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3600"/>
              <a:t>Wskazówki</a:t>
            </a:r>
            <a:endParaRPr lang="pl-PL" sz="36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B555557-527B-4DCA-8909-F2395BD80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Przy trudnościach w realizacji podstawy programowej należy skupić się na treściach kształcenia zwartych w wymaganiach egzaminacyjnych na IV etapie edukacyjnym</a:t>
            </a:r>
          </a:p>
          <a:p>
            <a:r>
              <a:rPr lang="pl-PL" sz="2400" dirty="0"/>
              <a:t>Treści nieujęte w wymaganiach egzaminacyjnych można zaznaczyć w podręcznikach jako do pominięcia podczas powtórek do egzaminu</a:t>
            </a:r>
          </a:p>
          <a:p>
            <a:r>
              <a:rPr lang="pl-PL" sz="2400" dirty="0"/>
              <a:t>Uczniowie opierają się na podręcznikach, a nie – na podstawie programowej lub wymaganiach egzaminacyjnych – warto im pomóc w doborze treści podczas nauki</a:t>
            </a:r>
          </a:p>
          <a:p>
            <a:r>
              <a:rPr lang="pl-PL" sz="2400" dirty="0"/>
              <a:t>Udostępniony arkusza kalkulacyjny z wbudowanym filtrem wymagań egzaminacyjnych pozwala na szybką weryfikację wymagań</a:t>
            </a:r>
          </a:p>
        </p:txBody>
      </p:sp>
      <p:pic>
        <p:nvPicPr>
          <p:cNvPr id="5" name="Grafika 4" descr="Drogowskaz z wypełnieniem pełnym">
            <a:extLst>
              <a:ext uri="{FF2B5EF4-FFF2-40B4-BE49-F238E27FC236}">
                <a16:creationId xmlns:a16="http://schemas.microsoft.com/office/drawing/2014/main" id="{010A94C2-D7B3-42F2-83B9-141C53F863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24128" y="57070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090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194FD0D-B371-4BEC-A295-CE9A5E963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3600" dirty="0"/>
              <a:t>Działania</a:t>
            </a:r>
            <a:br>
              <a:rPr lang="pl-PL" sz="3600" dirty="0"/>
            </a:br>
            <a:r>
              <a:rPr lang="pl-PL" sz="3600" dirty="0"/>
              <a:t>koordynowane przez CKE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B555557-527B-4DCA-8909-F2395BD80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400" dirty="0"/>
              <a:t>Na w grudniu 2020 r. CKE opublikuje aneks</a:t>
            </a:r>
            <a:br>
              <a:rPr lang="pl-PL" sz="2400" dirty="0"/>
            </a:br>
            <a:r>
              <a:rPr lang="pl-PL" sz="2400" dirty="0"/>
              <a:t>do informatora maturalnego</a:t>
            </a:r>
          </a:p>
          <a:p>
            <a:r>
              <a:rPr lang="pl-PL" sz="2400" dirty="0"/>
              <a:t>W marcu 2021 r. odbędzie się próbny egzamin maturalny</a:t>
            </a:r>
          </a:p>
          <a:p>
            <a:r>
              <a:rPr lang="pl-PL" sz="2400" dirty="0"/>
              <a:t>W terminie grudzień–maj OKE przeprowadzą szkolenia</a:t>
            </a:r>
            <a:br>
              <a:rPr lang="pl-PL" sz="2400" dirty="0"/>
            </a:br>
            <a:r>
              <a:rPr lang="pl-PL" sz="2400" dirty="0"/>
              <a:t>dla egzaminatorów sprawdzających prace w 2021 r.</a:t>
            </a:r>
          </a:p>
        </p:txBody>
      </p:sp>
      <p:pic>
        <p:nvPicPr>
          <p:cNvPr id="4" name="Obraz 3" descr="Obraz zawierający znak, butelka, siedzi, żywność&#10;&#10;Opis wygenerowany automatycznie">
            <a:hlinkClick r:id="rId4"/>
            <a:extLst>
              <a:ext uri="{FF2B5EF4-FFF2-40B4-BE49-F238E27FC236}">
                <a16:creationId xmlns:a16="http://schemas.microsoft.com/office/drawing/2014/main" id="{738C1002-92EB-4770-B67A-C303724E81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107" y="231304"/>
            <a:ext cx="2378389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0673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Words>452</Words>
  <Application>Microsoft Office PowerPoint</Application>
  <PresentationFormat>Pokaz na ekranie (4:3)</PresentationFormat>
  <Paragraphs>58</Paragraphs>
  <Slides>9</Slides>
  <Notes>9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Motyw pakietu Office</vt:lpstr>
      <vt:lpstr>Wymagania egzaminacyjne</vt:lpstr>
      <vt:lpstr>Podstawa programowa a wymagania egzaminacyjne</vt:lpstr>
      <vt:lpstr>Zespół ekspertów</vt:lpstr>
      <vt:lpstr>Założenia merytoryczne</vt:lpstr>
      <vt:lpstr>Zasada kumulatywności</vt:lpstr>
      <vt:lpstr>Konsultacje społeczne</vt:lpstr>
      <vt:lpstr>Wyniki prac</vt:lpstr>
      <vt:lpstr>Wskazówki</vt:lpstr>
      <vt:lpstr>Działania koordynowane przez CKE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Wymagania egzaminacyjne</dc:title>
  <dc:creator>Łukasz Banasiak</dc:creator>
  <cp:lastModifiedBy>Łukasz Banasiak</cp:lastModifiedBy>
  <cp:revision>4</cp:revision>
  <dcterms:created xsi:type="dcterms:W3CDTF">2020-12-06T00:10:47Z</dcterms:created>
  <dcterms:modified xsi:type="dcterms:W3CDTF">2020-12-15T15:52:41Z</dcterms:modified>
</cp:coreProperties>
</file>